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62" r:id="rId6"/>
    <p:sldId id="263" r:id="rId7"/>
    <p:sldId id="259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0401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680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9508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077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70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416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739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6296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7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60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798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67ABB-A679-4EC5-9934-B1136C50FB30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6292D-ECE2-43F0-8201-4193755A3F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309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4600"/>
            <a:ext cx="9144000" cy="5640784"/>
          </a:xfrm>
          <a:prstGeom prst="rect">
            <a:avLst/>
          </a:prstGeom>
        </p:spPr>
      </p:pic>
      <p:pic>
        <p:nvPicPr>
          <p:cNvPr id="4098" name="Picture 2" descr="C:\Users\conference\Downloads\teiTh_en-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13589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96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onference\Downloads\καρδιτσ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88" y="1217216"/>
            <a:ext cx="9191625" cy="564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onference\Downloads\teiTh_en-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3589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2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du4u.gr/Portals/0/ArticlePhotos/large/ffd49c107209412b8724050c1d8e34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3933825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2.bp.blogspot.com/-Rsgwh1lvVwQ/TnroThIqt9I/AAAAAAAABMU/XXxNKHsRQrU/s1600/DSC003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60599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1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s.teilar.gr/EN/images/facilities/d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3573016"/>
            <a:ext cx="6094047" cy="318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food.teilar.gr/images/PhotoTEI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240" y="116632"/>
            <a:ext cx="556076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8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larissanet.gr/wp-content/uploads/2012/10/cms-image-0000213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6676"/>
            <a:ext cx="6777297" cy="327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1.ytimg.com/vi/eNUx1tsV3Nw/h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18027"/>
            <a:ext cx="5116132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0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fbcdn-sphotos-h-a.akamaihd.net/hphotos-ak-frc3/t31.0-8/c0.161.851.315/p851x315/921660_694971543869974_861156710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318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7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7" t="15674" r="19404" b="14484"/>
          <a:stretch/>
        </p:blipFill>
        <p:spPr bwMode="auto">
          <a:xfrm>
            <a:off x="-6761" y="404664"/>
            <a:ext cx="9183475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Ορθογώνιο 4"/>
          <p:cNvSpPr/>
          <p:nvPr/>
        </p:nvSpPr>
        <p:spPr>
          <a:xfrm>
            <a:off x="179512" y="404664"/>
            <a:ext cx="432048" cy="5040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7685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Προβολή στην οθόνη (4:3)</PresentationFormat>
  <Paragraphs>0</Paragraphs>
  <Slides>7</Slides>
  <Notes>0</Notes>
  <HiddenSlides>1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conference</dc:creator>
  <cp:lastModifiedBy>conference</cp:lastModifiedBy>
  <cp:revision>2</cp:revision>
  <dcterms:created xsi:type="dcterms:W3CDTF">2014-07-24T15:28:04Z</dcterms:created>
  <dcterms:modified xsi:type="dcterms:W3CDTF">2014-07-24T15:42:35Z</dcterms:modified>
</cp:coreProperties>
</file>