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5" r:id="rId6"/>
    <p:sldId id="266" r:id="rId7"/>
    <p:sldId id="264" r:id="rId8"/>
    <p:sldId id="261" r:id="rId9"/>
    <p:sldId id="262" r:id="rId10"/>
    <p:sldId id="258" r:id="rId11"/>
    <p:sldId id="26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image" Target="../media/image1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image" Target="../media/image1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CA9072-1F74-44E4-A222-93D2EDC5A532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l-GR"/>
        </a:p>
      </dgm:t>
    </dgm:pt>
    <dgm:pt modelId="{A0C06126-AC70-4B8E-8292-E70A997F62CF}">
      <dgm:prSet phldrT="[Κείμενο]"/>
      <dgm:spPr/>
      <dgm:t>
        <a:bodyPr/>
        <a:lstStyle/>
        <a:p>
          <a:r>
            <a:rPr lang="en-GB" dirty="0" smtClean="0"/>
            <a:t>Managing Research Projects</a:t>
          </a:r>
          <a:endParaRPr lang="el-GR" dirty="0"/>
        </a:p>
      </dgm:t>
    </dgm:pt>
    <dgm:pt modelId="{FB34135E-74AC-462D-842F-202850349E9D}" type="parTrans" cxnId="{8A925D4E-48D5-4136-816A-F51488DC33A4}">
      <dgm:prSet/>
      <dgm:spPr/>
      <dgm:t>
        <a:bodyPr/>
        <a:lstStyle/>
        <a:p>
          <a:endParaRPr lang="el-GR"/>
        </a:p>
      </dgm:t>
    </dgm:pt>
    <dgm:pt modelId="{312AA86B-F573-4A77-B7E8-E9CDCA695740}" type="sibTrans" cxnId="{8A925D4E-48D5-4136-816A-F51488DC33A4}">
      <dgm:prSet/>
      <dgm:spPr/>
      <dgm:t>
        <a:bodyPr/>
        <a:lstStyle/>
        <a:p>
          <a:endParaRPr lang="el-GR"/>
        </a:p>
      </dgm:t>
    </dgm:pt>
    <dgm:pt modelId="{938F65D0-7DD9-4D33-B684-BBC9C518D265}">
      <dgm:prSet phldrT="[Κείμενο]"/>
      <dgm:spPr/>
      <dgm:t>
        <a:bodyPr/>
        <a:lstStyle/>
        <a:p>
          <a:r>
            <a:rPr lang="en-GB" dirty="0" smtClean="0"/>
            <a:t>Managing Postgraduate Programs</a:t>
          </a:r>
          <a:endParaRPr lang="el-GR" dirty="0"/>
        </a:p>
      </dgm:t>
    </dgm:pt>
    <dgm:pt modelId="{490AA94E-1898-4846-8DF5-765E4FCD94BA}" type="parTrans" cxnId="{CEEA6E3C-7338-43DC-9093-68A22B4FA0FA}">
      <dgm:prSet/>
      <dgm:spPr/>
      <dgm:t>
        <a:bodyPr/>
        <a:lstStyle/>
        <a:p>
          <a:endParaRPr lang="el-GR"/>
        </a:p>
      </dgm:t>
    </dgm:pt>
    <dgm:pt modelId="{FDEB5AC6-AAE8-4D63-AD25-E7053F12DF84}" type="sibTrans" cxnId="{CEEA6E3C-7338-43DC-9093-68A22B4FA0FA}">
      <dgm:prSet/>
      <dgm:spPr/>
      <dgm:t>
        <a:bodyPr/>
        <a:lstStyle/>
        <a:p>
          <a:endParaRPr lang="el-GR"/>
        </a:p>
      </dgm:t>
    </dgm:pt>
    <dgm:pt modelId="{E351756B-F62B-4F02-A9B4-5725F1A77B53}">
      <dgm:prSet phldrT="[Κείμενο]"/>
      <dgm:spPr/>
      <dgm:t>
        <a:bodyPr/>
        <a:lstStyle/>
        <a:p>
          <a:r>
            <a:rPr lang="en-GB" dirty="0" smtClean="0"/>
            <a:t>Research</a:t>
          </a:r>
          <a:r>
            <a:rPr lang="el-GR" dirty="0" smtClean="0"/>
            <a:t> </a:t>
          </a:r>
          <a:r>
            <a:rPr lang="en-GB" dirty="0" smtClean="0"/>
            <a:t>Laboratories &amp; </a:t>
          </a:r>
          <a:r>
            <a:rPr lang="en-GB" dirty="0" smtClean="0"/>
            <a:t>Infrastructure</a:t>
          </a:r>
          <a:endParaRPr lang="el-GR" dirty="0"/>
        </a:p>
      </dgm:t>
    </dgm:pt>
    <dgm:pt modelId="{C4F04B20-A06E-4CAF-950E-5ABE1D6EABF2}" type="parTrans" cxnId="{73D7103E-7537-4665-AD8B-6B9851AE3ED7}">
      <dgm:prSet/>
      <dgm:spPr/>
      <dgm:t>
        <a:bodyPr/>
        <a:lstStyle/>
        <a:p>
          <a:endParaRPr lang="el-GR"/>
        </a:p>
      </dgm:t>
    </dgm:pt>
    <dgm:pt modelId="{672982BF-7EAE-4761-8E88-7E7346C8F4AF}" type="sibTrans" cxnId="{73D7103E-7537-4665-AD8B-6B9851AE3ED7}">
      <dgm:prSet/>
      <dgm:spPr/>
      <dgm:t>
        <a:bodyPr/>
        <a:lstStyle/>
        <a:p>
          <a:endParaRPr lang="el-GR"/>
        </a:p>
      </dgm:t>
    </dgm:pt>
    <dgm:pt modelId="{C3BE1197-DD19-4F87-98BD-8F7C05AE0DC2}">
      <dgm:prSet phldrT="[Κείμενο]"/>
      <dgm:spPr/>
      <dgm:t>
        <a:bodyPr/>
        <a:lstStyle/>
        <a:p>
          <a:r>
            <a:rPr lang="en-GB" dirty="0" smtClean="0"/>
            <a:t>Services and consultancy</a:t>
          </a:r>
          <a:endParaRPr lang="el-GR" dirty="0"/>
        </a:p>
      </dgm:t>
    </dgm:pt>
    <dgm:pt modelId="{D80538B2-6C52-4C0F-B2C1-C0CC942C9C39}" type="parTrans" cxnId="{33F93CA8-FE13-42F7-A2DB-CA18EF0D8FFD}">
      <dgm:prSet/>
      <dgm:spPr/>
      <dgm:t>
        <a:bodyPr/>
        <a:lstStyle/>
        <a:p>
          <a:endParaRPr lang="el-GR"/>
        </a:p>
      </dgm:t>
    </dgm:pt>
    <dgm:pt modelId="{317F8A13-7469-491B-A926-C3EB4E176BDA}" type="sibTrans" cxnId="{33F93CA8-FE13-42F7-A2DB-CA18EF0D8FFD}">
      <dgm:prSet/>
      <dgm:spPr/>
      <dgm:t>
        <a:bodyPr/>
        <a:lstStyle/>
        <a:p>
          <a:endParaRPr lang="el-GR"/>
        </a:p>
      </dgm:t>
    </dgm:pt>
    <dgm:pt modelId="{4B952980-FED0-4A63-A831-814969EBEF35}" type="pres">
      <dgm:prSet presAssocID="{FFCA9072-1F74-44E4-A222-93D2EDC5A5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3DC548D-8C39-4BDE-A56C-3DED3BA266AD}" type="pres">
      <dgm:prSet presAssocID="{FFCA9072-1F74-44E4-A222-93D2EDC5A532}" presName="fgShape" presStyleLbl="fgShp" presStyleIdx="0" presStyleCnt="1"/>
      <dgm:spPr/>
    </dgm:pt>
    <dgm:pt modelId="{40F80341-C306-4BE0-9FCA-31E5B97EAB11}" type="pres">
      <dgm:prSet presAssocID="{FFCA9072-1F74-44E4-A222-93D2EDC5A532}" presName="linComp" presStyleCnt="0"/>
      <dgm:spPr/>
    </dgm:pt>
    <dgm:pt modelId="{D5371A04-2E72-48D6-84CB-D3C7989A18FC}" type="pres">
      <dgm:prSet presAssocID="{A0C06126-AC70-4B8E-8292-E70A997F62CF}" presName="compNode" presStyleCnt="0"/>
      <dgm:spPr/>
    </dgm:pt>
    <dgm:pt modelId="{DC35C995-C51D-4062-AFAD-389F337918A3}" type="pres">
      <dgm:prSet presAssocID="{A0C06126-AC70-4B8E-8292-E70A997F62CF}" presName="bkgdShape" presStyleLbl="node1" presStyleIdx="0" presStyleCnt="4"/>
      <dgm:spPr/>
      <dgm:t>
        <a:bodyPr/>
        <a:lstStyle/>
        <a:p>
          <a:endParaRPr lang="el-GR"/>
        </a:p>
      </dgm:t>
    </dgm:pt>
    <dgm:pt modelId="{9A020127-64FC-4C19-B943-AAAEF76C9BA5}" type="pres">
      <dgm:prSet presAssocID="{A0C06126-AC70-4B8E-8292-E70A997F62CF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0320E18-B3C0-44C1-986B-9F52EF3ACD32}" type="pres">
      <dgm:prSet presAssocID="{A0C06126-AC70-4B8E-8292-E70A997F62CF}" presName="invisiNode" presStyleLbl="node1" presStyleIdx="0" presStyleCnt="4"/>
      <dgm:spPr/>
    </dgm:pt>
    <dgm:pt modelId="{3DE5B4D5-ED95-47C0-9232-0F1CBDC7DE42}" type="pres">
      <dgm:prSet presAssocID="{A0C06126-AC70-4B8E-8292-E70A997F62CF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</dgm:spPr>
      <dgm:t>
        <a:bodyPr/>
        <a:lstStyle/>
        <a:p>
          <a:endParaRPr lang="el-GR"/>
        </a:p>
      </dgm:t>
    </dgm:pt>
    <dgm:pt modelId="{25E93335-A148-449B-8335-E0BD8830B069}" type="pres">
      <dgm:prSet presAssocID="{312AA86B-F573-4A77-B7E8-E9CDCA695740}" presName="sibTrans" presStyleLbl="sibTrans2D1" presStyleIdx="0" presStyleCnt="0"/>
      <dgm:spPr/>
      <dgm:t>
        <a:bodyPr/>
        <a:lstStyle/>
        <a:p>
          <a:endParaRPr lang="el-GR"/>
        </a:p>
      </dgm:t>
    </dgm:pt>
    <dgm:pt modelId="{5ED73562-C4F1-400B-9B6A-64E55BD37C33}" type="pres">
      <dgm:prSet presAssocID="{938F65D0-7DD9-4D33-B684-BBC9C518D265}" presName="compNode" presStyleCnt="0"/>
      <dgm:spPr/>
    </dgm:pt>
    <dgm:pt modelId="{04BD5F0C-0BBF-42E8-8319-883CC5C82CAF}" type="pres">
      <dgm:prSet presAssocID="{938F65D0-7DD9-4D33-B684-BBC9C518D265}" presName="bkgdShape" presStyleLbl="node1" presStyleIdx="1" presStyleCnt="4"/>
      <dgm:spPr/>
      <dgm:t>
        <a:bodyPr/>
        <a:lstStyle/>
        <a:p>
          <a:endParaRPr lang="el-GR"/>
        </a:p>
      </dgm:t>
    </dgm:pt>
    <dgm:pt modelId="{521C1C92-B4D2-4C44-9DCB-50723EECF0CA}" type="pres">
      <dgm:prSet presAssocID="{938F65D0-7DD9-4D33-B684-BBC9C518D265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1374006-9B4C-4098-B789-E52F51D568FE}" type="pres">
      <dgm:prSet presAssocID="{938F65D0-7DD9-4D33-B684-BBC9C518D265}" presName="invisiNode" presStyleLbl="node1" presStyleIdx="1" presStyleCnt="4"/>
      <dgm:spPr/>
    </dgm:pt>
    <dgm:pt modelId="{F6806AC3-C816-4FC6-8012-C5E59FBB1B32}" type="pres">
      <dgm:prSet presAssocID="{938F65D0-7DD9-4D33-B684-BBC9C518D265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</dgm:pt>
    <dgm:pt modelId="{E6E0A925-479D-4803-9483-EF367FD59225}" type="pres">
      <dgm:prSet presAssocID="{FDEB5AC6-AAE8-4D63-AD25-E7053F12DF84}" presName="sibTrans" presStyleLbl="sibTrans2D1" presStyleIdx="0" presStyleCnt="0"/>
      <dgm:spPr/>
      <dgm:t>
        <a:bodyPr/>
        <a:lstStyle/>
        <a:p>
          <a:endParaRPr lang="el-GR"/>
        </a:p>
      </dgm:t>
    </dgm:pt>
    <dgm:pt modelId="{947FF403-FC81-4418-91D8-5324255C91DF}" type="pres">
      <dgm:prSet presAssocID="{E351756B-F62B-4F02-A9B4-5725F1A77B53}" presName="compNode" presStyleCnt="0"/>
      <dgm:spPr/>
    </dgm:pt>
    <dgm:pt modelId="{BACC026C-E35E-4C42-BB86-74DF26A5A477}" type="pres">
      <dgm:prSet presAssocID="{E351756B-F62B-4F02-A9B4-5725F1A77B53}" presName="bkgdShape" presStyleLbl="node1" presStyleIdx="2" presStyleCnt="4"/>
      <dgm:spPr/>
      <dgm:t>
        <a:bodyPr/>
        <a:lstStyle/>
        <a:p>
          <a:endParaRPr lang="el-GR"/>
        </a:p>
      </dgm:t>
    </dgm:pt>
    <dgm:pt modelId="{8F2F4DA2-9BF4-4418-87DF-30F4782B1D85}" type="pres">
      <dgm:prSet presAssocID="{E351756B-F62B-4F02-A9B4-5725F1A77B53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C3EF658-9B61-4027-9242-1480AA7C9AB6}" type="pres">
      <dgm:prSet presAssocID="{E351756B-F62B-4F02-A9B4-5725F1A77B53}" presName="invisiNode" presStyleLbl="node1" presStyleIdx="2" presStyleCnt="4"/>
      <dgm:spPr/>
    </dgm:pt>
    <dgm:pt modelId="{8E5EE6D4-E7B1-41FA-B786-678DCCD3CACB}" type="pres">
      <dgm:prSet presAssocID="{E351756B-F62B-4F02-A9B4-5725F1A77B53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49A2D35-6C14-4629-8D0B-108187454D3B}" type="pres">
      <dgm:prSet presAssocID="{672982BF-7EAE-4761-8E88-7E7346C8F4AF}" presName="sibTrans" presStyleLbl="sibTrans2D1" presStyleIdx="0" presStyleCnt="0"/>
      <dgm:spPr/>
      <dgm:t>
        <a:bodyPr/>
        <a:lstStyle/>
        <a:p>
          <a:endParaRPr lang="el-GR"/>
        </a:p>
      </dgm:t>
    </dgm:pt>
    <dgm:pt modelId="{31AA3083-6A22-4479-A9A2-4ADD3B5EA74C}" type="pres">
      <dgm:prSet presAssocID="{C3BE1197-DD19-4F87-98BD-8F7C05AE0DC2}" presName="compNode" presStyleCnt="0"/>
      <dgm:spPr/>
    </dgm:pt>
    <dgm:pt modelId="{2AD230A9-02EE-4337-80CE-8220290968D4}" type="pres">
      <dgm:prSet presAssocID="{C3BE1197-DD19-4F87-98BD-8F7C05AE0DC2}" presName="bkgdShape" presStyleLbl="node1" presStyleIdx="3" presStyleCnt="4"/>
      <dgm:spPr/>
      <dgm:t>
        <a:bodyPr/>
        <a:lstStyle/>
        <a:p>
          <a:endParaRPr lang="el-GR"/>
        </a:p>
      </dgm:t>
    </dgm:pt>
    <dgm:pt modelId="{6F5D5A0E-B6FF-4E7A-9651-BB9D5B0EC255}" type="pres">
      <dgm:prSet presAssocID="{C3BE1197-DD19-4F87-98BD-8F7C05AE0DC2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F000E15-3605-4377-876B-556CDEE7114A}" type="pres">
      <dgm:prSet presAssocID="{C3BE1197-DD19-4F87-98BD-8F7C05AE0DC2}" presName="invisiNode" presStyleLbl="node1" presStyleIdx="3" presStyleCnt="4"/>
      <dgm:spPr/>
    </dgm:pt>
    <dgm:pt modelId="{C2897C00-50F2-453A-B208-8B5728F8D3F1}" type="pres">
      <dgm:prSet presAssocID="{C3BE1197-DD19-4F87-98BD-8F7C05AE0DC2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</dgm:spPr>
      <dgm:t>
        <a:bodyPr/>
        <a:lstStyle/>
        <a:p>
          <a:endParaRPr lang="el-GR"/>
        </a:p>
      </dgm:t>
    </dgm:pt>
  </dgm:ptLst>
  <dgm:cxnLst>
    <dgm:cxn modelId="{A48F058B-AEC4-4FDC-A1D1-18CCF4054321}" type="presOf" srcId="{A0C06126-AC70-4B8E-8292-E70A997F62CF}" destId="{DC35C995-C51D-4062-AFAD-389F337918A3}" srcOrd="0" destOrd="0" presId="urn:microsoft.com/office/officeart/2005/8/layout/hList7"/>
    <dgm:cxn modelId="{85009CCC-2959-4D18-98D4-B97F00E71BC1}" type="presOf" srcId="{938F65D0-7DD9-4D33-B684-BBC9C518D265}" destId="{521C1C92-B4D2-4C44-9DCB-50723EECF0CA}" srcOrd="1" destOrd="0" presId="urn:microsoft.com/office/officeart/2005/8/layout/hList7"/>
    <dgm:cxn modelId="{99AE0ACD-2B6A-41C7-928B-08BC112FF022}" type="presOf" srcId="{A0C06126-AC70-4B8E-8292-E70A997F62CF}" destId="{9A020127-64FC-4C19-B943-AAAEF76C9BA5}" srcOrd="1" destOrd="0" presId="urn:microsoft.com/office/officeart/2005/8/layout/hList7"/>
    <dgm:cxn modelId="{A4E7037C-B4B9-4C6F-8245-2A1646066627}" type="presOf" srcId="{C3BE1197-DD19-4F87-98BD-8F7C05AE0DC2}" destId="{2AD230A9-02EE-4337-80CE-8220290968D4}" srcOrd="0" destOrd="0" presId="urn:microsoft.com/office/officeart/2005/8/layout/hList7"/>
    <dgm:cxn modelId="{8A925D4E-48D5-4136-816A-F51488DC33A4}" srcId="{FFCA9072-1F74-44E4-A222-93D2EDC5A532}" destId="{A0C06126-AC70-4B8E-8292-E70A997F62CF}" srcOrd="0" destOrd="0" parTransId="{FB34135E-74AC-462D-842F-202850349E9D}" sibTransId="{312AA86B-F573-4A77-B7E8-E9CDCA695740}"/>
    <dgm:cxn modelId="{39A72251-DAB3-4C5D-BFD6-0787213CEA5E}" type="presOf" srcId="{FDEB5AC6-AAE8-4D63-AD25-E7053F12DF84}" destId="{E6E0A925-479D-4803-9483-EF367FD59225}" srcOrd="0" destOrd="0" presId="urn:microsoft.com/office/officeart/2005/8/layout/hList7"/>
    <dgm:cxn modelId="{6C22D038-94F9-460C-B4DD-40361BBBE7E9}" type="presOf" srcId="{938F65D0-7DD9-4D33-B684-BBC9C518D265}" destId="{04BD5F0C-0BBF-42E8-8319-883CC5C82CAF}" srcOrd="0" destOrd="0" presId="urn:microsoft.com/office/officeart/2005/8/layout/hList7"/>
    <dgm:cxn modelId="{C9A679D2-250B-4C72-80DF-197BEF60EC4A}" type="presOf" srcId="{672982BF-7EAE-4761-8E88-7E7346C8F4AF}" destId="{449A2D35-6C14-4629-8D0B-108187454D3B}" srcOrd="0" destOrd="0" presId="urn:microsoft.com/office/officeart/2005/8/layout/hList7"/>
    <dgm:cxn modelId="{050BD2C1-2B0E-443A-B276-6FDD7DEA6AF4}" type="presOf" srcId="{FFCA9072-1F74-44E4-A222-93D2EDC5A532}" destId="{4B952980-FED0-4A63-A831-814969EBEF35}" srcOrd="0" destOrd="0" presId="urn:microsoft.com/office/officeart/2005/8/layout/hList7"/>
    <dgm:cxn modelId="{EB223857-FE1D-4D53-B7A9-3C05F2DF868D}" type="presOf" srcId="{C3BE1197-DD19-4F87-98BD-8F7C05AE0DC2}" destId="{6F5D5A0E-B6FF-4E7A-9651-BB9D5B0EC255}" srcOrd="1" destOrd="0" presId="urn:microsoft.com/office/officeart/2005/8/layout/hList7"/>
    <dgm:cxn modelId="{73D7103E-7537-4665-AD8B-6B9851AE3ED7}" srcId="{FFCA9072-1F74-44E4-A222-93D2EDC5A532}" destId="{E351756B-F62B-4F02-A9B4-5725F1A77B53}" srcOrd="2" destOrd="0" parTransId="{C4F04B20-A06E-4CAF-950E-5ABE1D6EABF2}" sibTransId="{672982BF-7EAE-4761-8E88-7E7346C8F4AF}"/>
    <dgm:cxn modelId="{CEEA6E3C-7338-43DC-9093-68A22B4FA0FA}" srcId="{FFCA9072-1F74-44E4-A222-93D2EDC5A532}" destId="{938F65D0-7DD9-4D33-B684-BBC9C518D265}" srcOrd="1" destOrd="0" parTransId="{490AA94E-1898-4846-8DF5-765E4FCD94BA}" sibTransId="{FDEB5AC6-AAE8-4D63-AD25-E7053F12DF84}"/>
    <dgm:cxn modelId="{2F98CF22-BEAF-4081-986B-9D46E4B0F36D}" type="presOf" srcId="{E351756B-F62B-4F02-A9B4-5725F1A77B53}" destId="{8F2F4DA2-9BF4-4418-87DF-30F4782B1D85}" srcOrd="1" destOrd="0" presId="urn:microsoft.com/office/officeart/2005/8/layout/hList7"/>
    <dgm:cxn modelId="{5415E224-0B59-4611-B059-082401BF44C0}" type="presOf" srcId="{E351756B-F62B-4F02-A9B4-5725F1A77B53}" destId="{BACC026C-E35E-4C42-BB86-74DF26A5A477}" srcOrd="0" destOrd="0" presId="urn:microsoft.com/office/officeart/2005/8/layout/hList7"/>
    <dgm:cxn modelId="{33F93CA8-FE13-42F7-A2DB-CA18EF0D8FFD}" srcId="{FFCA9072-1F74-44E4-A222-93D2EDC5A532}" destId="{C3BE1197-DD19-4F87-98BD-8F7C05AE0DC2}" srcOrd="3" destOrd="0" parTransId="{D80538B2-6C52-4C0F-B2C1-C0CC942C9C39}" sibTransId="{317F8A13-7469-491B-A926-C3EB4E176BDA}"/>
    <dgm:cxn modelId="{0B48F9DA-B6D7-4F78-B66F-70FF41F60993}" type="presOf" srcId="{312AA86B-F573-4A77-B7E8-E9CDCA695740}" destId="{25E93335-A148-449B-8335-E0BD8830B069}" srcOrd="0" destOrd="0" presId="urn:microsoft.com/office/officeart/2005/8/layout/hList7"/>
    <dgm:cxn modelId="{0CB21D48-0B3D-42B2-9A70-B603FB492129}" type="presParOf" srcId="{4B952980-FED0-4A63-A831-814969EBEF35}" destId="{23DC548D-8C39-4BDE-A56C-3DED3BA266AD}" srcOrd="0" destOrd="0" presId="urn:microsoft.com/office/officeart/2005/8/layout/hList7"/>
    <dgm:cxn modelId="{636C1C6B-83CA-49DD-943C-4AA09D81867C}" type="presParOf" srcId="{4B952980-FED0-4A63-A831-814969EBEF35}" destId="{40F80341-C306-4BE0-9FCA-31E5B97EAB11}" srcOrd="1" destOrd="0" presId="urn:microsoft.com/office/officeart/2005/8/layout/hList7"/>
    <dgm:cxn modelId="{8B1DE7CB-65D0-48E6-B1D5-CBAABF45464C}" type="presParOf" srcId="{40F80341-C306-4BE0-9FCA-31E5B97EAB11}" destId="{D5371A04-2E72-48D6-84CB-D3C7989A18FC}" srcOrd="0" destOrd="0" presId="urn:microsoft.com/office/officeart/2005/8/layout/hList7"/>
    <dgm:cxn modelId="{03F83C50-5158-4208-A951-D9D7564E071D}" type="presParOf" srcId="{D5371A04-2E72-48D6-84CB-D3C7989A18FC}" destId="{DC35C995-C51D-4062-AFAD-389F337918A3}" srcOrd="0" destOrd="0" presId="urn:microsoft.com/office/officeart/2005/8/layout/hList7"/>
    <dgm:cxn modelId="{ECE5B829-6A98-4CF7-B802-6E97B4E05E84}" type="presParOf" srcId="{D5371A04-2E72-48D6-84CB-D3C7989A18FC}" destId="{9A020127-64FC-4C19-B943-AAAEF76C9BA5}" srcOrd="1" destOrd="0" presId="urn:microsoft.com/office/officeart/2005/8/layout/hList7"/>
    <dgm:cxn modelId="{254C07EC-9FA2-48AF-8316-56353B783EEA}" type="presParOf" srcId="{D5371A04-2E72-48D6-84CB-D3C7989A18FC}" destId="{B0320E18-B3C0-44C1-986B-9F52EF3ACD32}" srcOrd="2" destOrd="0" presId="urn:microsoft.com/office/officeart/2005/8/layout/hList7"/>
    <dgm:cxn modelId="{BCD13731-AE6C-4FD3-83E5-9EEFBCB2739F}" type="presParOf" srcId="{D5371A04-2E72-48D6-84CB-D3C7989A18FC}" destId="{3DE5B4D5-ED95-47C0-9232-0F1CBDC7DE42}" srcOrd="3" destOrd="0" presId="urn:microsoft.com/office/officeart/2005/8/layout/hList7"/>
    <dgm:cxn modelId="{682569EB-6169-49C6-8B61-AA161124D6A9}" type="presParOf" srcId="{40F80341-C306-4BE0-9FCA-31E5B97EAB11}" destId="{25E93335-A148-449B-8335-E0BD8830B069}" srcOrd="1" destOrd="0" presId="urn:microsoft.com/office/officeart/2005/8/layout/hList7"/>
    <dgm:cxn modelId="{CAB93DA1-7B47-46A1-BB48-F3102BF5FFB9}" type="presParOf" srcId="{40F80341-C306-4BE0-9FCA-31E5B97EAB11}" destId="{5ED73562-C4F1-400B-9B6A-64E55BD37C33}" srcOrd="2" destOrd="0" presId="urn:microsoft.com/office/officeart/2005/8/layout/hList7"/>
    <dgm:cxn modelId="{B94998E6-DF63-4DF0-B31F-6D71EFEB3A47}" type="presParOf" srcId="{5ED73562-C4F1-400B-9B6A-64E55BD37C33}" destId="{04BD5F0C-0BBF-42E8-8319-883CC5C82CAF}" srcOrd="0" destOrd="0" presId="urn:microsoft.com/office/officeart/2005/8/layout/hList7"/>
    <dgm:cxn modelId="{2671BB40-EF39-4538-943D-82DBE4B82AB9}" type="presParOf" srcId="{5ED73562-C4F1-400B-9B6A-64E55BD37C33}" destId="{521C1C92-B4D2-4C44-9DCB-50723EECF0CA}" srcOrd="1" destOrd="0" presId="urn:microsoft.com/office/officeart/2005/8/layout/hList7"/>
    <dgm:cxn modelId="{9A72DD91-1AB2-4995-B333-44B43936505C}" type="presParOf" srcId="{5ED73562-C4F1-400B-9B6A-64E55BD37C33}" destId="{11374006-9B4C-4098-B789-E52F51D568FE}" srcOrd="2" destOrd="0" presId="urn:microsoft.com/office/officeart/2005/8/layout/hList7"/>
    <dgm:cxn modelId="{F08CA7C8-8804-4A01-AB5E-7380A37A20FC}" type="presParOf" srcId="{5ED73562-C4F1-400B-9B6A-64E55BD37C33}" destId="{F6806AC3-C816-4FC6-8012-C5E59FBB1B32}" srcOrd="3" destOrd="0" presId="urn:microsoft.com/office/officeart/2005/8/layout/hList7"/>
    <dgm:cxn modelId="{5220DFD1-A58D-428E-8DFE-5E78E10F51CF}" type="presParOf" srcId="{40F80341-C306-4BE0-9FCA-31E5B97EAB11}" destId="{E6E0A925-479D-4803-9483-EF367FD59225}" srcOrd="3" destOrd="0" presId="urn:microsoft.com/office/officeart/2005/8/layout/hList7"/>
    <dgm:cxn modelId="{1432267C-4ED5-4CB0-B462-A237257E53ED}" type="presParOf" srcId="{40F80341-C306-4BE0-9FCA-31E5B97EAB11}" destId="{947FF403-FC81-4418-91D8-5324255C91DF}" srcOrd="4" destOrd="0" presId="urn:microsoft.com/office/officeart/2005/8/layout/hList7"/>
    <dgm:cxn modelId="{EB8B6D1B-2743-4950-9A25-E546E4BCD067}" type="presParOf" srcId="{947FF403-FC81-4418-91D8-5324255C91DF}" destId="{BACC026C-E35E-4C42-BB86-74DF26A5A477}" srcOrd="0" destOrd="0" presId="urn:microsoft.com/office/officeart/2005/8/layout/hList7"/>
    <dgm:cxn modelId="{02104AC9-A17F-4DC8-B9DD-741BE9840424}" type="presParOf" srcId="{947FF403-FC81-4418-91D8-5324255C91DF}" destId="{8F2F4DA2-9BF4-4418-87DF-30F4782B1D85}" srcOrd="1" destOrd="0" presId="urn:microsoft.com/office/officeart/2005/8/layout/hList7"/>
    <dgm:cxn modelId="{6BDA1AC4-A4FF-46BA-A81A-02447D92A586}" type="presParOf" srcId="{947FF403-FC81-4418-91D8-5324255C91DF}" destId="{8C3EF658-9B61-4027-9242-1480AA7C9AB6}" srcOrd="2" destOrd="0" presId="urn:microsoft.com/office/officeart/2005/8/layout/hList7"/>
    <dgm:cxn modelId="{0FFF87FF-FDBA-4FC1-BD80-F17D23E3B439}" type="presParOf" srcId="{947FF403-FC81-4418-91D8-5324255C91DF}" destId="{8E5EE6D4-E7B1-41FA-B786-678DCCD3CACB}" srcOrd="3" destOrd="0" presId="urn:microsoft.com/office/officeart/2005/8/layout/hList7"/>
    <dgm:cxn modelId="{9E1FBF05-A85F-403D-B08B-CB773C88763A}" type="presParOf" srcId="{40F80341-C306-4BE0-9FCA-31E5B97EAB11}" destId="{449A2D35-6C14-4629-8D0B-108187454D3B}" srcOrd="5" destOrd="0" presId="urn:microsoft.com/office/officeart/2005/8/layout/hList7"/>
    <dgm:cxn modelId="{FBC04EA8-AD90-4D9C-8A1A-4B2B4E23EA40}" type="presParOf" srcId="{40F80341-C306-4BE0-9FCA-31E5B97EAB11}" destId="{31AA3083-6A22-4479-A9A2-4ADD3B5EA74C}" srcOrd="6" destOrd="0" presId="urn:microsoft.com/office/officeart/2005/8/layout/hList7"/>
    <dgm:cxn modelId="{B2BDF9BB-1924-4D6F-A505-077C2D88EF12}" type="presParOf" srcId="{31AA3083-6A22-4479-A9A2-4ADD3B5EA74C}" destId="{2AD230A9-02EE-4337-80CE-8220290968D4}" srcOrd="0" destOrd="0" presId="urn:microsoft.com/office/officeart/2005/8/layout/hList7"/>
    <dgm:cxn modelId="{C70DA2CB-28B6-49F1-9FD8-D75A028D0EEF}" type="presParOf" srcId="{31AA3083-6A22-4479-A9A2-4ADD3B5EA74C}" destId="{6F5D5A0E-B6FF-4E7A-9651-BB9D5B0EC255}" srcOrd="1" destOrd="0" presId="urn:microsoft.com/office/officeart/2005/8/layout/hList7"/>
    <dgm:cxn modelId="{0FF92504-9155-4B4C-98AE-77712F621F8B}" type="presParOf" srcId="{31AA3083-6A22-4479-A9A2-4ADD3B5EA74C}" destId="{7F000E15-3605-4377-876B-556CDEE7114A}" srcOrd="2" destOrd="0" presId="urn:microsoft.com/office/officeart/2005/8/layout/hList7"/>
    <dgm:cxn modelId="{5989775C-9F01-47D5-AA70-A8C19C97EB37}" type="presParOf" srcId="{31AA3083-6A22-4479-A9A2-4ADD3B5EA74C}" destId="{C2897C00-50F2-453A-B208-8B5728F8D3F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415DF4-55F1-4186-875A-D8779F2CD1B6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DC6464C4-F9F3-468E-B1B6-FAB93C1D7534}">
      <dgm:prSet phldrT="[Κείμενο]"/>
      <dgm:spPr/>
      <dgm:t>
        <a:bodyPr/>
        <a:lstStyle/>
        <a:p>
          <a:r>
            <a:rPr lang="en-US" dirty="0" smtClean="0"/>
            <a:t>IT architecture for digital cities</a:t>
          </a:r>
          <a:endParaRPr lang="el-GR" dirty="0"/>
        </a:p>
      </dgm:t>
    </dgm:pt>
    <dgm:pt modelId="{17BD6433-8447-4A5E-8D04-FBA57DEBE1A1}" type="parTrans" cxnId="{8ADD54AC-C590-45DA-8C1F-2ADE221D1E73}">
      <dgm:prSet/>
      <dgm:spPr/>
      <dgm:t>
        <a:bodyPr/>
        <a:lstStyle/>
        <a:p>
          <a:endParaRPr lang="el-GR"/>
        </a:p>
      </dgm:t>
    </dgm:pt>
    <dgm:pt modelId="{D0AB374D-4804-4DAA-A56F-F72D48AC74D3}" type="sibTrans" cxnId="{8ADD54AC-C590-45DA-8C1F-2ADE221D1E73}">
      <dgm:prSet/>
      <dgm:spPr/>
      <dgm:t>
        <a:bodyPr/>
        <a:lstStyle/>
        <a:p>
          <a:endParaRPr lang="el-GR"/>
        </a:p>
      </dgm:t>
    </dgm:pt>
    <dgm:pt modelId="{3FEA638B-9504-464F-923A-12A55102B46F}">
      <dgm:prSet/>
      <dgm:spPr/>
      <dgm:t>
        <a:bodyPr/>
        <a:lstStyle/>
        <a:p>
          <a:r>
            <a:rPr lang="en-US" smtClean="0"/>
            <a:t>Social Networks Applications for Project management</a:t>
          </a:r>
          <a:endParaRPr lang="en-US" dirty="0" smtClean="0"/>
        </a:p>
      </dgm:t>
    </dgm:pt>
    <dgm:pt modelId="{7F22278B-B9D4-4309-8381-BE748ADC3E40}" type="parTrans" cxnId="{F3CE092F-3A05-4333-8363-E7EF7F196A77}">
      <dgm:prSet/>
      <dgm:spPr/>
      <dgm:t>
        <a:bodyPr/>
        <a:lstStyle/>
        <a:p>
          <a:endParaRPr lang="el-GR"/>
        </a:p>
      </dgm:t>
    </dgm:pt>
    <dgm:pt modelId="{E5B5AC42-9C51-4D0F-81AE-D868D6103061}" type="sibTrans" cxnId="{F3CE092F-3A05-4333-8363-E7EF7F196A77}">
      <dgm:prSet/>
      <dgm:spPr/>
      <dgm:t>
        <a:bodyPr/>
        <a:lstStyle/>
        <a:p>
          <a:endParaRPr lang="el-GR"/>
        </a:p>
      </dgm:t>
    </dgm:pt>
    <dgm:pt modelId="{0B4876AD-BF39-43D1-AA83-7C51F33E7A51}">
      <dgm:prSet/>
      <dgm:spPr/>
      <dgm:t>
        <a:bodyPr/>
        <a:lstStyle/>
        <a:p>
          <a:r>
            <a:rPr lang="en-US" smtClean="0"/>
            <a:t>Traffic control with real time image processing</a:t>
          </a:r>
          <a:endParaRPr lang="en-US" dirty="0" smtClean="0"/>
        </a:p>
      </dgm:t>
    </dgm:pt>
    <dgm:pt modelId="{7176FF5F-D203-4D31-B0A5-C778B71D53DA}" type="parTrans" cxnId="{3E845EC1-51D7-4756-9E1E-D4D38CABFA2F}">
      <dgm:prSet/>
      <dgm:spPr/>
      <dgm:t>
        <a:bodyPr/>
        <a:lstStyle/>
        <a:p>
          <a:endParaRPr lang="el-GR"/>
        </a:p>
      </dgm:t>
    </dgm:pt>
    <dgm:pt modelId="{07B342C0-A3AF-4851-B90D-35684CD96BCA}" type="sibTrans" cxnId="{3E845EC1-51D7-4756-9E1E-D4D38CABFA2F}">
      <dgm:prSet/>
      <dgm:spPr/>
      <dgm:t>
        <a:bodyPr/>
        <a:lstStyle/>
        <a:p>
          <a:endParaRPr lang="el-GR"/>
        </a:p>
      </dgm:t>
    </dgm:pt>
    <dgm:pt modelId="{5B4476FA-015D-4CD0-8511-20F7FD50F71A}">
      <dgm:prSet/>
      <dgm:spPr/>
      <dgm:t>
        <a:bodyPr/>
        <a:lstStyle/>
        <a:p>
          <a:r>
            <a:rPr lang="en-US" dirty="0" smtClean="0"/>
            <a:t>Software Process Improvement for SME software development companies</a:t>
          </a:r>
          <a:endParaRPr lang="el-GR" dirty="0"/>
        </a:p>
      </dgm:t>
    </dgm:pt>
    <dgm:pt modelId="{9AC21B78-3962-4FA9-AFA9-2EAB611C1472}" type="parTrans" cxnId="{532AB9E4-B570-481B-A4AC-4F5B8812E756}">
      <dgm:prSet/>
      <dgm:spPr/>
      <dgm:t>
        <a:bodyPr/>
        <a:lstStyle/>
        <a:p>
          <a:endParaRPr lang="el-GR"/>
        </a:p>
      </dgm:t>
    </dgm:pt>
    <dgm:pt modelId="{A081FF89-6CB9-49FA-9069-823A5F4553BC}" type="sibTrans" cxnId="{532AB9E4-B570-481B-A4AC-4F5B8812E756}">
      <dgm:prSet/>
      <dgm:spPr/>
      <dgm:t>
        <a:bodyPr/>
        <a:lstStyle/>
        <a:p>
          <a:endParaRPr lang="el-GR"/>
        </a:p>
      </dgm:t>
    </dgm:pt>
    <dgm:pt modelId="{9E61F3A2-B435-432D-BDDF-5D7072871DB5}">
      <dgm:prSet/>
      <dgm:spPr/>
      <dgm:t>
        <a:bodyPr/>
        <a:lstStyle/>
        <a:p>
          <a:r>
            <a:rPr lang="en-US" dirty="0" smtClean="0"/>
            <a:t>Wireless 5G Networks</a:t>
          </a:r>
          <a:endParaRPr lang="el-GR" dirty="0"/>
        </a:p>
      </dgm:t>
    </dgm:pt>
    <dgm:pt modelId="{C07B70F2-60BC-4FD2-921E-027BC9CABF12}" type="parTrans" cxnId="{70CBFE1F-7956-4A88-A2BD-62DFD525B361}">
      <dgm:prSet/>
      <dgm:spPr/>
      <dgm:t>
        <a:bodyPr/>
        <a:lstStyle/>
        <a:p>
          <a:endParaRPr lang="el-GR"/>
        </a:p>
      </dgm:t>
    </dgm:pt>
    <dgm:pt modelId="{20ADF0C2-D66F-4084-AF0B-E795CA24DBDE}" type="sibTrans" cxnId="{70CBFE1F-7956-4A88-A2BD-62DFD525B361}">
      <dgm:prSet/>
      <dgm:spPr/>
      <dgm:t>
        <a:bodyPr/>
        <a:lstStyle/>
        <a:p>
          <a:endParaRPr lang="el-GR"/>
        </a:p>
      </dgm:t>
    </dgm:pt>
    <dgm:pt modelId="{416D150D-50A2-4CD2-A1F8-D6366ACA7D59}" type="pres">
      <dgm:prSet presAssocID="{D7415DF4-55F1-4186-875A-D8779F2CD1B6}" presName="linearFlow" presStyleCnt="0">
        <dgm:presLayoutVars>
          <dgm:dir/>
          <dgm:resizeHandles val="exact"/>
        </dgm:presLayoutVars>
      </dgm:prSet>
      <dgm:spPr/>
    </dgm:pt>
    <dgm:pt modelId="{2E65A144-5686-4E4D-8310-3EB5D07CFAEE}" type="pres">
      <dgm:prSet presAssocID="{DC6464C4-F9F3-468E-B1B6-FAB93C1D7534}" presName="composite" presStyleCnt="0"/>
      <dgm:spPr/>
    </dgm:pt>
    <dgm:pt modelId="{C5234FB6-0A82-45FC-8BCF-659733AEFB5F}" type="pres">
      <dgm:prSet presAssocID="{DC6464C4-F9F3-468E-B1B6-FAB93C1D7534}" presName="imgShp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  <dgm:pt modelId="{9F0587A3-B1DD-43FC-A589-1B755083ECBC}" type="pres">
      <dgm:prSet presAssocID="{DC6464C4-F9F3-468E-B1B6-FAB93C1D7534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3481F3A-9CE1-4FBE-BE65-2909EEE806D8}" type="pres">
      <dgm:prSet presAssocID="{D0AB374D-4804-4DAA-A56F-F72D48AC74D3}" presName="spacing" presStyleCnt="0"/>
      <dgm:spPr/>
    </dgm:pt>
    <dgm:pt modelId="{BAB2008A-9574-4C81-B66E-9FB7BEEF1432}" type="pres">
      <dgm:prSet presAssocID="{3FEA638B-9504-464F-923A-12A55102B46F}" presName="composite" presStyleCnt="0"/>
      <dgm:spPr/>
    </dgm:pt>
    <dgm:pt modelId="{77B9446E-DAE6-4DBC-A3F5-4477551ABD86}" type="pres">
      <dgm:prSet presAssocID="{3FEA638B-9504-464F-923A-12A55102B46F}" presName="imgShp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E5E675BF-09B5-49B1-BE4C-2F77DCB96B5A}" type="pres">
      <dgm:prSet presAssocID="{3FEA638B-9504-464F-923A-12A55102B46F}" presName="txShp" presStyleLbl="node1" presStyleIdx="1" presStyleCnt="5">
        <dgm:presLayoutVars>
          <dgm:bulletEnabled val="1"/>
        </dgm:presLayoutVars>
      </dgm:prSet>
      <dgm:spPr/>
    </dgm:pt>
    <dgm:pt modelId="{8BF5C615-3D89-4E5F-9D61-0F9EF912D81D}" type="pres">
      <dgm:prSet presAssocID="{E5B5AC42-9C51-4D0F-81AE-D868D6103061}" presName="spacing" presStyleCnt="0"/>
      <dgm:spPr/>
    </dgm:pt>
    <dgm:pt modelId="{481E0DBA-4812-4AC7-90E1-AAF96C09BC7A}" type="pres">
      <dgm:prSet presAssocID="{0B4876AD-BF39-43D1-AA83-7C51F33E7A51}" presName="composite" presStyleCnt="0"/>
      <dgm:spPr/>
    </dgm:pt>
    <dgm:pt modelId="{01C9757D-6EFB-4012-A220-EAD50A81D312}" type="pres">
      <dgm:prSet presAssocID="{0B4876AD-BF39-43D1-AA83-7C51F33E7A51}" presName="imgShp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CE73D525-8707-4A17-A9EA-BC3AAB30B6A7}" type="pres">
      <dgm:prSet presAssocID="{0B4876AD-BF39-43D1-AA83-7C51F33E7A51}" presName="txShp" presStyleLbl="node1" presStyleIdx="2" presStyleCnt="5">
        <dgm:presLayoutVars>
          <dgm:bulletEnabled val="1"/>
        </dgm:presLayoutVars>
      </dgm:prSet>
      <dgm:spPr/>
    </dgm:pt>
    <dgm:pt modelId="{A464889E-3E8E-4231-A9A3-373EE1F2A1A5}" type="pres">
      <dgm:prSet presAssocID="{07B342C0-A3AF-4851-B90D-35684CD96BCA}" presName="spacing" presStyleCnt="0"/>
      <dgm:spPr/>
    </dgm:pt>
    <dgm:pt modelId="{44784D30-1145-41C4-946E-BA0CBDB75EBE}" type="pres">
      <dgm:prSet presAssocID="{5B4476FA-015D-4CD0-8511-20F7FD50F71A}" presName="composite" presStyleCnt="0"/>
      <dgm:spPr/>
    </dgm:pt>
    <dgm:pt modelId="{D4E144F7-6EDE-4F1D-9855-26BD982FD119}" type="pres">
      <dgm:prSet presAssocID="{5B4476FA-015D-4CD0-8511-20F7FD50F71A}" presName="imgShp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</dgm:spPr>
    </dgm:pt>
    <dgm:pt modelId="{BBB80A30-F852-4EAE-80B4-C3E2A77A7D2B}" type="pres">
      <dgm:prSet presAssocID="{5B4476FA-015D-4CD0-8511-20F7FD50F71A}" presName="txShp" presStyleLbl="node1" presStyleIdx="3" presStyleCnt="5" custLinFactNeighborX="476" custLinFactNeighborY="11456">
        <dgm:presLayoutVars>
          <dgm:bulletEnabled val="1"/>
        </dgm:presLayoutVars>
      </dgm:prSet>
      <dgm:spPr/>
    </dgm:pt>
    <dgm:pt modelId="{B4ABFAD7-8F0B-4EA1-82D7-1B8B3C0CB027}" type="pres">
      <dgm:prSet presAssocID="{A081FF89-6CB9-49FA-9069-823A5F4553BC}" presName="spacing" presStyleCnt="0"/>
      <dgm:spPr/>
    </dgm:pt>
    <dgm:pt modelId="{9457D3E1-9094-46CB-A932-2ABCC01F0510}" type="pres">
      <dgm:prSet presAssocID="{9E61F3A2-B435-432D-BDDF-5D7072871DB5}" presName="composite" presStyleCnt="0"/>
      <dgm:spPr/>
    </dgm:pt>
    <dgm:pt modelId="{A8A3616A-313C-40FF-A77E-F95E4EA4B069}" type="pres">
      <dgm:prSet presAssocID="{9E61F3A2-B435-432D-BDDF-5D7072871DB5}" presName="imgShp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566BFB82-0E5E-4979-83E8-85A54A6FEE16}" type="pres">
      <dgm:prSet presAssocID="{9E61F3A2-B435-432D-BDDF-5D7072871DB5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B23AECF7-00F9-4FAB-991A-85DBEA150974}" type="presOf" srcId="{5B4476FA-015D-4CD0-8511-20F7FD50F71A}" destId="{BBB80A30-F852-4EAE-80B4-C3E2A77A7D2B}" srcOrd="0" destOrd="0" presId="urn:microsoft.com/office/officeart/2005/8/layout/vList3"/>
    <dgm:cxn modelId="{532AB9E4-B570-481B-A4AC-4F5B8812E756}" srcId="{D7415DF4-55F1-4186-875A-D8779F2CD1B6}" destId="{5B4476FA-015D-4CD0-8511-20F7FD50F71A}" srcOrd="3" destOrd="0" parTransId="{9AC21B78-3962-4FA9-AFA9-2EAB611C1472}" sibTransId="{A081FF89-6CB9-49FA-9069-823A5F4553BC}"/>
    <dgm:cxn modelId="{28E7578B-B09D-4A82-8D38-FBC7477744D7}" type="presOf" srcId="{0B4876AD-BF39-43D1-AA83-7C51F33E7A51}" destId="{CE73D525-8707-4A17-A9EA-BC3AAB30B6A7}" srcOrd="0" destOrd="0" presId="urn:microsoft.com/office/officeart/2005/8/layout/vList3"/>
    <dgm:cxn modelId="{8B28B7A8-7CB3-480A-8DC6-EC5B9CC4E90F}" type="presOf" srcId="{9E61F3A2-B435-432D-BDDF-5D7072871DB5}" destId="{566BFB82-0E5E-4979-83E8-85A54A6FEE16}" srcOrd="0" destOrd="0" presId="urn:microsoft.com/office/officeart/2005/8/layout/vList3"/>
    <dgm:cxn modelId="{AAA8B0C9-36BE-4213-9B3F-89BD39B8DE52}" type="presOf" srcId="{3FEA638B-9504-464F-923A-12A55102B46F}" destId="{E5E675BF-09B5-49B1-BE4C-2F77DCB96B5A}" srcOrd="0" destOrd="0" presId="urn:microsoft.com/office/officeart/2005/8/layout/vList3"/>
    <dgm:cxn modelId="{A1FE2B53-B326-4DA1-BFA1-46AE5BDED58A}" type="presOf" srcId="{DC6464C4-F9F3-468E-B1B6-FAB93C1D7534}" destId="{9F0587A3-B1DD-43FC-A589-1B755083ECBC}" srcOrd="0" destOrd="0" presId="urn:microsoft.com/office/officeart/2005/8/layout/vList3"/>
    <dgm:cxn modelId="{F3CE092F-3A05-4333-8363-E7EF7F196A77}" srcId="{D7415DF4-55F1-4186-875A-D8779F2CD1B6}" destId="{3FEA638B-9504-464F-923A-12A55102B46F}" srcOrd="1" destOrd="0" parTransId="{7F22278B-B9D4-4309-8381-BE748ADC3E40}" sibTransId="{E5B5AC42-9C51-4D0F-81AE-D868D6103061}"/>
    <dgm:cxn modelId="{CB1559CA-8127-4B5B-8A80-D50485256F20}" type="presOf" srcId="{D7415DF4-55F1-4186-875A-D8779F2CD1B6}" destId="{416D150D-50A2-4CD2-A1F8-D6366ACA7D59}" srcOrd="0" destOrd="0" presId="urn:microsoft.com/office/officeart/2005/8/layout/vList3"/>
    <dgm:cxn modelId="{3E845EC1-51D7-4756-9E1E-D4D38CABFA2F}" srcId="{D7415DF4-55F1-4186-875A-D8779F2CD1B6}" destId="{0B4876AD-BF39-43D1-AA83-7C51F33E7A51}" srcOrd="2" destOrd="0" parTransId="{7176FF5F-D203-4D31-B0A5-C778B71D53DA}" sibTransId="{07B342C0-A3AF-4851-B90D-35684CD96BCA}"/>
    <dgm:cxn modelId="{70CBFE1F-7956-4A88-A2BD-62DFD525B361}" srcId="{D7415DF4-55F1-4186-875A-D8779F2CD1B6}" destId="{9E61F3A2-B435-432D-BDDF-5D7072871DB5}" srcOrd="4" destOrd="0" parTransId="{C07B70F2-60BC-4FD2-921E-027BC9CABF12}" sibTransId="{20ADF0C2-D66F-4084-AF0B-E795CA24DBDE}"/>
    <dgm:cxn modelId="{8ADD54AC-C590-45DA-8C1F-2ADE221D1E73}" srcId="{D7415DF4-55F1-4186-875A-D8779F2CD1B6}" destId="{DC6464C4-F9F3-468E-B1B6-FAB93C1D7534}" srcOrd="0" destOrd="0" parTransId="{17BD6433-8447-4A5E-8D04-FBA57DEBE1A1}" sibTransId="{D0AB374D-4804-4DAA-A56F-F72D48AC74D3}"/>
    <dgm:cxn modelId="{67D9C6E0-D1EF-4519-91A0-55E2FC077031}" type="presParOf" srcId="{416D150D-50A2-4CD2-A1F8-D6366ACA7D59}" destId="{2E65A144-5686-4E4D-8310-3EB5D07CFAEE}" srcOrd="0" destOrd="0" presId="urn:microsoft.com/office/officeart/2005/8/layout/vList3"/>
    <dgm:cxn modelId="{1A03BF52-731D-4F15-B12B-1BE713FFDF35}" type="presParOf" srcId="{2E65A144-5686-4E4D-8310-3EB5D07CFAEE}" destId="{C5234FB6-0A82-45FC-8BCF-659733AEFB5F}" srcOrd="0" destOrd="0" presId="urn:microsoft.com/office/officeart/2005/8/layout/vList3"/>
    <dgm:cxn modelId="{5DCE300E-F926-4C81-842C-4EB5F4E5240F}" type="presParOf" srcId="{2E65A144-5686-4E4D-8310-3EB5D07CFAEE}" destId="{9F0587A3-B1DD-43FC-A589-1B755083ECBC}" srcOrd="1" destOrd="0" presId="urn:microsoft.com/office/officeart/2005/8/layout/vList3"/>
    <dgm:cxn modelId="{64129799-04E1-4C03-A025-03A81031A6F1}" type="presParOf" srcId="{416D150D-50A2-4CD2-A1F8-D6366ACA7D59}" destId="{B3481F3A-9CE1-4FBE-BE65-2909EEE806D8}" srcOrd="1" destOrd="0" presId="urn:microsoft.com/office/officeart/2005/8/layout/vList3"/>
    <dgm:cxn modelId="{EA726B9D-A903-4ECD-9EB6-C0E7F10FB6F4}" type="presParOf" srcId="{416D150D-50A2-4CD2-A1F8-D6366ACA7D59}" destId="{BAB2008A-9574-4C81-B66E-9FB7BEEF1432}" srcOrd="2" destOrd="0" presId="urn:microsoft.com/office/officeart/2005/8/layout/vList3"/>
    <dgm:cxn modelId="{29668DDF-3F0D-407F-B32A-92D367F1BF40}" type="presParOf" srcId="{BAB2008A-9574-4C81-B66E-9FB7BEEF1432}" destId="{77B9446E-DAE6-4DBC-A3F5-4477551ABD86}" srcOrd="0" destOrd="0" presId="urn:microsoft.com/office/officeart/2005/8/layout/vList3"/>
    <dgm:cxn modelId="{233C5C15-0093-4101-B981-2F03D4BEFE12}" type="presParOf" srcId="{BAB2008A-9574-4C81-B66E-9FB7BEEF1432}" destId="{E5E675BF-09B5-49B1-BE4C-2F77DCB96B5A}" srcOrd="1" destOrd="0" presId="urn:microsoft.com/office/officeart/2005/8/layout/vList3"/>
    <dgm:cxn modelId="{3C814D1E-2D60-4F06-AC31-F74EC6B0BC6F}" type="presParOf" srcId="{416D150D-50A2-4CD2-A1F8-D6366ACA7D59}" destId="{8BF5C615-3D89-4E5F-9D61-0F9EF912D81D}" srcOrd="3" destOrd="0" presId="urn:microsoft.com/office/officeart/2005/8/layout/vList3"/>
    <dgm:cxn modelId="{9A475B8B-FEFE-42C9-B5BE-9978F3BB4C0F}" type="presParOf" srcId="{416D150D-50A2-4CD2-A1F8-D6366ACA7D59}" destId="{481E0DBA-4812-4AC7-90E1-AAF96C09BC7A}" srcOrd="4" destOrd="0" presId="urn:microsoft.com/office/officeart/2005/8/layout/vList3"/>
    <dgm:cxn modelId="{7D65917A-2EB6-46D7-BAE4-62085627619B}" type="presParOf" srcId="{481E0DBA-4812-4AC7-90E1-AAF96C09BC7A}" destId="{01C9757D-6EFB-4012-A220-EAD50A81D312}" srcOrd="0" destOrd="0" presId="urn:microsoft.com/office/officeart/2005/8/layout/vList3"/>
    <dgm:cxn modelId="{9F4F0606-3C10-4AB3-A9EB-DEDE32F5FA04}" type="presParOf" srcId="{481E0DBA-4812-4AC7-90E1-AAF96C09BC7A}" destId="{CE73D525-8707-4A17-A9EA-BC3AAB30B6A7}" srcOrd="1" destOrd="0" presId="urn:microsoft.com/office/officeart/2005/8/layout/vList3"/>
    <dgm:cxn modelId="{049244FF-2F10-4E92-B9F5-8589BCBA396E}" type="presParOf" srcId="{416D150D-50A2-4CD2-A1F8-D6366ACA7D59}" destId="{A464889E-3E8E-4231-A9A3-373EE1F2A1A5}" srcOrd="5" destOrd="0" presId="urn:microsoft.com/office/officeart/2005/8/layout/vList3"/>
    <dgm:cxn modelId="{988AA4D8-1DA8-40F1-B23E-1145C75B064D}" type="presParOf" srcId="{416D150D-50A2-4CD2-A1F8-D6366ACA7D59}" destId="{44784D30-1145-41C4-946E-BA0CBDB75EBE}" srcOrd="6" destOrd="0" presId="urn:microsoft.com/office/officeart/2005/8/layout/vList3"/>
    <dgm:cxn modelId="{08B0A859-FDF4-445B-A295-CB5E0E127E70}" type="presParOf" srcId="{44784D30-1145-41C4-946E-BA0CBDB75EBE}" destId="{D4E144F7-6EDE-4F1D-9855-26BD982FD119}" srcOrd="0" destOrd="0" presId="urn:microsoft.com/office/officeart/2005/8/layout/vList3"/>
    <dgm:cxn modelId="{0FE8EA52-3340-485D-9C14-A238E4D8DAAB}" type="presParOf" srcId="{44784D30-1145-41C4-946E-BA0CBDB75EBE}" destId="{BBB80A30-F852-4EAE-80B4-C3E2A77A7D2B}" srcOrd="1" destOrd="0" presId="urn:microsoft.com/office/officeart/2005/8/layout/vList3"/>
    <dgm:cxn modelId="{F5A34410-922F-408B-854C-CD4B76606997}" type="presParOf" srcId="{416D150D-50A2-4CD2-A1F8-D6366ACA7D59}" destId="{B4ABFAD7-8F0B-4EA1-82D7-1B8B3C0CB027}" srcOrd="7" destOrd="0" presId="urn:microsoft.com/office/officeart/2005/8/layout/vList3"/>
    <dgm:cxn modelId="{0D39D7ED-2162-4404-A3DC-2000157E7ECF}" type="presParOf" srcId="{416D150D-50A2-4CD2-A1F8-D6366ACA7D59}" destId="{9457D3E1-9094-46CB-A932-2ABCC01F0510}" srcOrd="8" destOrd="0" presId="urn:microsoft.com/office/officeart/2005/8/layout/vList3"/>
    <dgm:cxn modelId="{5A973EA1-2362-4026-AA2A-844DB062A9D8}" type="presParOf" srcId="{9457D3E1-9094-46CB-A932-2ABCC01F0510}" destId="{A8A3616A-313C-40FF-A77E-F95E4EA4B069}" srcOrd="0" destOrd="0" presId="urn:microsoft.com/office/officeart/2005/8/layout/vList3"/>
    <dgm:cxn modelId="{7671028B-D105-478D-A3AD-661835502327}" type="presParOf" srcId="{9457D3E1-9094-46CB-A932-2ABCC01F0510}" destId="{566BFB82-0E5E-4979-83E8-85A54A6FEE1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84A2702-8238-4218-A643-D0F6C54FE9DC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l-GR"/>
        </a:p>
      </dgm:t>
    </dgm:pt>
    <dgm:pt modelId="{E5E720FD-051F-4418-B8DC-7EA634AFC2D1}">
      <dgm:prSet phldrT="[Κείμενο]"/>
      <dgm:spPr/>
      <dgm:t>
        <a:bodyPr/>
        <a:lstStyle/>
        <a:p>
          <a:r>
            <a:rPr lang="en-US" dirty="0" smtClean="0"/>
            <a:t>New materials for implants – biological engineering – Thales program</a:t>
          </a:r>
          <a:endParaRPr lang="el-GR" dirty="0"/>
        </a:p>
      </dgm:t>
    </dgm:pt>
    <dgm:pt modelId="{3DDE9120-DC89-4859-96D1-803398F6C60F}" type="parTrans" cxnId="{E33CF393-5635-4A35-8767-1F0E5546C2C2}">
      <dgm:prSet/>
      <dgm:spPr/>
      <dgm:t>
        <a:bodyPr/>
        <a:lstStyle/>
        <a:p>
          <a:endParaRPr lang="el-GR"/>
        </a:p>
      </dgm:t>
    </dgm:pt>
    <dgm:pt modelId="{440F56BC-DA27-428C-BED2-49B3D5E3180D}" type="sibTrans" cxnId="{E33CF393-5635-4A35-8767-1F0E5546C2C2}">
      <dgm:prSet/>
      <dgm:spPr/>
      <dgm:t>
        <a:bodyPr/>
        <a:lstStyle/>
        <a:p>
          <a:endParaRPr lang="el-GR"/>
        </a:p>
      </dgm:t>
    </dgm:pt>
    <dgm:pt modelId="{69812B8A-A887-41A3-810A-802560462A55}">
      <dgm:prSet phldrT="[Κείμενο]"/>
      <dgm:spPr/>
      <dgm:t>
        <a:bodyPr/>
        <a:lstStyle/>
        <a:p>
          <a:r>
            <a:rPr lang="en-US" dirty="0" smtClean="0"/>
            <a:t>Monitoring and management of water resources</a:t>
          </a:r>
          <a:endParaRPr lang="el-GR" dirty="0"/>
        </a:p>
      </dgm:t>
    </dgm:pt>
    <dgm:pt modelId="{6A2A90C5-AF94-42EA-A222-18120B982C50}" type="parTrans" cxnId="{32592E7C-C798-4E28-B0FF-FC471A843828}">
      <dgm:prSet/>
      <dgm:spPr/>
      <dgm:t>
        <a:bodyPr/>
        <a:lstStyle/>
        <a:p>
          <a:endParaRPr lang="el-GR"/>
        </a:p>
      </dgm:t>
    </dgm:pt>
    <dgm:pt modelId="{A871F7B8-6105-4A18-BB32-72AA82BFE12D}" type="sibTrans" cxnId="{32592E7C-C798-4E28-B0FF-FC471A843828}">
      <dgm:prSet/>
      <dgm:spPr/>
      <dgm:t>
        <a:bodyPr/>
        <a:lstStyle/>
        <a:p>
          <a:endParaRPr lang="el-GR"/>
        </a:p>
      </dgm:t>
    </dgm:pt>
    <dgm:pt modelId="{D5FC1C38-1EED-4823-8419-28E138E136EE}">
      <dgm:prSet phldrT="[Κείμενο]"/>
      <dgm:spPr/>
      <dgm:t>
        <a:bodyPr/>
        <a:lstStyle/>
        <a:p>
          <a:r>
            <a:rPr lang="en-US" dirty="0" smtClean="0"/>
            <a:t>Waste management (special cases)</a:t>
          </a:r>
          <a:endParaRPr lang="el-GR" dirty="0"/>
        </a:p>
      </dgm:t>
    </dgm:pt>
    <dgm:pt modelId="{3AA210E3-1D09-4D62-A146-CFB56CFA2677}" type="parTrans" cxnId="{D9F63749-0F32-49AB-A909-C7AD8C0547C4}">
      <dgm:prSet/>
      <dgm:spPr/>
      <dgm:t>
        <a:bodyPr/>
        <a:lstStyle/>
        <a:p>
          <a:endParaRPr lang="el-GR"/>
        </a:p>
      </dgm:t>
    </dgm:pt>
    <dgm:pt modelId="{A1FA4B70-F0A9-4237-B01E-4234FBEDD81D}" type="sibTrans" cxnId="{D9F63749-0F32-49AB-A909-C7AD8C0547C4}">
      <dgm:prSet/>
      <dgm:spPr/>
      <dgm:t>
        <a:bodyPr/>
        <a:lstStyle/>
        <a:p>
          <a:endParaRPr lang="el-GR"/>
        </a:p>
      </dgm:t>
    </dgm:pt>
    <dgm:pt modelId="{0D6DBF0A-942A-4660-AB10-6150C3259994}" type="pres">
      <dgm:prSet presAssocID="{984A2702-8238-4218-A643-D0F6C54FE9DC}" presName="linear" presStyleCnt="0">
        <dgm:presLayoutVars>
          <dgm:dir/>
          <dgm:resizeHandles val="exact"/>
        </dgm:presLayoutVars>
      </dgm:prSet>
      <dgm:spPr/>
    </dgm:pt>
    <dgm:pt modelId="{FEC19F97-4E21-443C-9EF0-071C680FA26C}" type="pres">
      <dgm:prSet presAssocID="{E5E720FD-051F-4418-B8DC-7EA634AFC2D1}" presName="comp" presStyleCnt="0"/>
      <dgm:spPr/>
    </dgm:pt>
    <dgm:pt modelId="{A894963B-858A-41CF-9745-DA51C75E93FB}" type="pres">
      <dgm:prSet presAssocID="{E5E720FD-051F-4418-B8DC-7EA634AFC2D1}" presName="box" presStyleLbl="node1" presStyleIdx="0" presStyleCnt="3"/>
      <dgm:spPr/>
      <dgm:t>
        <a:bodyPr/>
        <a:lstStyle/>
        <a:p>
          <a:endParaRPr lang="el-GR"/>
        </a:p>
      </dgm:t>
    </dgm:pt>
    <dgm:pt modelId="{CE74FA05-C0BB-486B-BC51-86C12BC300D3}" type="pres">
      <dgm:prSet presAssocID="{E5E720FD-051F-4418-B8DC-7EA634AFC2D1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</dgm:pt>
    <dgm:pt modelId="{CBAECFE5-1D26-47BD-9D90-B09F99633947}" type="pres">
      <dgm:prSet presAssocID="{E5E720FD-051F-4418-B8DC-7EA634AFC2D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ECEF39C-B3DF-4816-A89B-5A86FAD22519}" type="pres">
      <dgm:prSet presAssocID="{440F56BC-DA27-428C-BED2-49B3D5E3180D}" presName="spacer" presStyleCnt="0"/>
      <dgm:spPr/>
    </dgm:pt>
    <dgm:pt modelId="{4FBE457C-4037-4617-A162-49FA971E8B7D}" type="pres">
      <dgm:prSet presAssocID="{69812B8A-A887-41A3-810A-802560462A55}" presName="comp" presStyleCnt="0"/>
      <dgm:spPr/>
    </dgm:pt>
    <dgm:pt modelId="{A0944DD9-8637-430E-A801-88D8D3BA775F}" type="pres">
      <dgm:prSet presAssocID="{69812B8A-A887-41A3-810A-802560462A55}" presName="box" presStyleLbl="node1" presStyleIdx="1" presStyleCnt="3"/>
      <dgm:spPr/>
      <dgm:t>
        <a:bodyPr/>
        <a:lstStyle/>
        <a:p>
          <a:endParaRPr lang="el-GR"/>
        </a:p>
      </dgm:t>
    </dgm:pt>
    <dgm:pt modelId="{7F2CC5FD-78AF-43D7-82D4-F563CDC4851C}" type="pres">
      <dgm:prSet presAssocID="{69812B8A-A887-41A3-810A-802560462A55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C9FA3CAC-CB6F-4787-AC84-3F169C9F3A18}" type="pres">
      <dgm:prSet presAssocID="{69812B8A-A887-41A3-810A-802560462A5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518962F-E245-43F7-9D69-A611E9D8B7AE}" type="pres">
      <dgm:prSet presAssocID="{A871F7B8-6105-4A18-BB32-72AA82BFE12D}" presName="spacer" presStyleCnt="0"/>
      <dgm:spPr/>
    </dgm:pt>
    <dgm:pt modelId="{7F4623BE-3EAD-46D2-8286-4A1398DB0B3C}" type="pres">
      <dgm:prSet presAssocID="{D5FC1C38-1EED-4823-8419-28E138E136EE}" presName="comp" presStyleCnt="0"/>
      <dgm:spPr/>
    </dgm:pt>
    <dgm:pt modelId="{D7A77C48-840F-4DF5-B833-AF998AD10975}" type="pres">
      <dgm:prSet presAssocID="{D5FC1C38-1EED-4823-8419-28E138E136EE}" presName="box" presStyleLbl="node1" presStyleIdx="2" presStyleCnt="3"/>
      <dgm:spPr/>
      <dgm:t>
        <a:bodyPr/>
        <a:lstStyle/>
        <a:p>
          <a:endParaRPr lang="el-GR"/>
        </a:p>
      </dgm:t>
    </dgm:pt>
    <dgm:pt modelId="{047CC53C-4F43-4C2B-8B38-58F1D0D29469}" type="pres">
      <dgm:prSet presAssocID="{D5FC1C38-1EED-4823-8419-28E138E136EE}" presName="img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BC6EBC87-0A0B-4631-A27B-BCFD643C31EA}" type="pres">
      <dgm:prSet presAssocID="{D5FC1C38-1EED-4823-8419-28E138E136E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D9F63749-0F32-49AB-A909-C7AD8C0547C4}" srcId="{984A2702-8238-4218-A643-D0F6C54FE9DC}" destId="{D5FC1C38-1EED-4823-8419-28E138E136EE}" srcOrd="2" destOrd="0" parTransId="{3AA210E3-1D09-4D62-A146-CFB56CFA2677}" sibTransId="{A1FA4B70-F0A9-4237-B01E-4234FBEDD81D}"/>
    <dgm:cxn modelId="{4FA88FCA-04FC-4B31-A7DD-84E8AEB9C36A}" type="presOf" srcId="{E5E720FD-051F-4418-B8DC-7EA634AFC2D1}" destId="{CBAECFE5-1D26-47BD-9D90-B09F99633947}" srcOrd="1" destOrd="0" presId="urn:microsoft.com/office/officeart/2005/8/layout/vList4"/>
    <dgm:cxn modelId="{71463C7F-9169-4663-886D-B0FF88C50091}" type="presOf" srcId="{D5FC1C38-1EED-4823-8419-28E138E136EE}" destId="{D7A77C48-840F-4DF5-B833-AF998AD10975}" srcOrd="0" destOrd="0" presId="urn:microsoft.com/office/officeart/2005/8/layout/vList4"/>
    <dgm:cxn modelId="{E33CF393-5635-4A35-8767-1F0E5546C2C2}" srcId="{984A2702-8238-4218-A643-D0F6C54FE9DC}" destId="{E5E720FD-051F-4418-B8DC-7EA634AFC2D1}" srcOrd="0" destOrd="0" parTransId="{3DDE9120-DC89-4859-96D1-803398F6C60F}" sibTransId="{440F56BC-DA27-428C-BED2-49B3D5E3180D}"/>
    <dgm:cxn modelId="{DBF4D671-BF0D-4CCB-8457-E56B7119AB1A}" type="presOf" srcId="{69812B8A-A887-41A3-810A-802560462A55}" destId="{C9FA3CAC-CB6F-4787-AC84-3F169C9F3A18}" srcOrd="1" destOrd="0" presId="urn:microsoft.com/office/officeart/2005/8/layout/vList4"/>
    <dgm:cxn modelId="{FB7EB538-E3D0-424C-9ED9-ACA97E47267D}" type="presOf" srcId="{D5FC1C38-1EED-4823-8419-28E138E136EE}" destId="{BC6EBC87-0A0B-4631-A27B-BCFD643C31EA}" srcOrd="1" destOrd="0" presId="urn:microsoft.com/office/officeart/2005/8/layout/vList4"/>
    <dgm:cxn modelId="{8E62FE70-E6D6-4096-9246-0C843269B80C}" type="presOf" srcId="{E5E720FD-051F-4418-B8DC-7EA634AFC2D1}" destId="{A894963B-858A-41CF-9745-DA51C75E93FB}" srcOrd="0" destOrd="0" presId="urn:microsoft.com/office/officeart/2005/8/layout/vList4"/>
    <dgm:cxn modelId="{32592E7C-C798-4E28-B0FF-FC471A843828}" srcId="{984A2702-8238-4218-A643-D0F6C54FE9DC}" destId="{69812B8A-A887-41A3-810A-802560462A55}" srcOrd="1" destOrd="0" parTransId="{6A2A90C5-AF94-42EA-A222-18120B982C50}" sibTransId="{A871F7B8-6105-4A18-BB32-72AA82BFE12D}"/>
    <dgm:cxn modelId="{986A186D-5A5B-4C39-96C9-2A9C46E78BA9}" type="presOf" srcId="{984A2702-8238-4218-A643-D0F6C54FE9DC}" destId="{0D6DBF0A-942A-4660-AB10-6150C3259994}" srcOrd="0" destOrd="0" presId="urn:microsoft.com/office/officeart/2005/8/layout/vList4"/>
    <dgm:cxn modelId="{3C50ADC1-0636-4549-9C78-BD49E45D2630}" type="presOf" srcId="{69812B8A-A887-41A3-810A-802560462A55}" destId="{A0944DD9-8637-430E-A801-88D8D3BA775F}" srcOrd="0" destOrd="0" presId="urn:microsoft.com/office/officeart/2005/8/layout/vList4"/>
    <dgm:cxn modelId="{20412D31-36B2-4992-B2B3-BC876E61D547}" type="presParOf" srcId="{0D6DBF0A-942A-4660-AB10-6150C3259994}" destId="{FEC19F97-4E21-443C-9EF0-071C680FA26C}" srcOrd="0" destOrd="0" presId="urn:microsoft.com/office/officeart/2005/8/layout/vList4"/>
    <dgm:cxn modelId="{ABCFA63A-C1C2-4B64-B6C5-7ED9976DA765}" type="presParOf" srcId="{FEC19F97-4E21-443C-9EF0-071C680FA26C}" destId="{A894963B-858A-41CF-9745-DA51C75E93FB}" srcOrd="0" destOrd="0" presId="urn:microsoft.com/office/officeart/2005/8/layout/vList4"/>
    <dgm:cxn modelId="{C627A61E-3C4A-4C15-89CA-BA809F31D9FF}" type="presParOf" srcId="{FEC19F97-4E21-443C-9EF0-071C680FA26C}" destId="{CE74FA05-C0BB-486B-BC51-86C12BC300D3}" srcOrd="1" destOrd="0" presId="urn:microsoft.com/office/officeart/2005/8/layout/vList4"/>
    <dgm:cxn modelId="{CB32F5B2-5332-46C4-A1C8-4AD686914517}" type="presParOf" srcId="{FEC19F97-4E21-443C-9EF0-071C680FA26C}" destId="{CBAECFE5-1D26-47BD-9D90-B09F99633947}" srcOrd="2" destOrd="0" presId="urn:microsoft.com/office/officeart/2005/8/layout/vList4"/>
    <dgm:cxn modelId="{1E1D4082-B778-44E3-B1D0-7A9B933470B2}" type="presParOf" srcId="{0D6DBF0A-942A-4660-AB10-6150C3259994}" destId="{3ECEF39C-B3DF-4816-A89B-5A86FAD22519}" srcOrd="1" destOrd="0" presId="urn:microsoft.com/office/officeart/2005/8/layout/vList4"/>
    <dgm:cxn modelId="{B6413672-1602-4709-B732-92D9F231499F}" type="presParOf" srcId="{0D6DBF0A-942A-4660-AB10-6150C3259994}" destId="{4FBE457C-4037-4617-A162-49FA971E8B7D}" srcOrd="2" destOrd="0" presId="urn:microsoft.com/office/officeart/2005/8/layout/vList4"/>
    <dgm:cxn modelId="{24E53AA9-4618-416B-B9D7-FCE2A07ABA6D}" type="presParOf" srcId="{4FBE457C-4037-4617-A162-49FA971E8B7D}" destId="{A0944DD9-8637-430E-A801-88D8D3BA775F}" srcOrd="0" destOrd="0" presId="urn:microsoft.com/office/officeart/2005/8/layout/vList4"/>
    <dgm:cxn modelId="{1E634375-FCA4-46E7-9EC4-58C9AFA02C6A}" type="presParOf" srcId="{4FBE457C-4037-4617-A162-49FA971E8B7D}" destId="{7F2CC5FD-78AF-43D7-82D4-F563CDC4851C}" srcOrd="1" destOrd="0" presId="urn:microsoft.com/office/officeart/2005/8/layout/vList4"/>
    <dgm:cxn modelId="{E7FD5560-7ACA-4D27-B88C-FC12FC020FB5}" type="presParOf" srcId="{4FBE457C-4037-4617-A162-49FA971E8B7D}" destId="{C9FA3CAC-CB6F-4787-AC84-3F169C9F3A18}" srcOrd="2" destOrd="0" presId="urn:microsoft.com/office/officeart/2005/8/layout/vList4"/>
    <dgm:cxn modelId="{F38DD96D-F438-47A3-A01B-B35780FF6895}" type="presParOf" srcId="{0D6DBF0A-942A-4660-AB10-6150C3259994}" destId="{0518962F-E245-43F7-9D69-A611E9D8B7AE}" srcOrd="3" destOrd="0" presId="urn:microsoft.com/office/officeart/2005/8/layout/vList4"/>
    <dgm:cxn modelId="{D2BE91A1-58C1-4198-85FC-B2D7EFDEA32D}" type="presParOf" srcId="{0D6DBF0A-942A-4660-AB10-6150C3259994}" destId="{7F4623BE-3EAD-46D2-8286-4A1398DB0B3C}" srcOrd="4" destOrd="0" presId="urn:microsoft.com/office/officeart/2005/8/layout/vList4"/>
    <dgm:cxn modelId="{9D8CFC91-CD6B-4F44-99F4-AE71B1CF3936}" type="presParOf" srcId="{7F4623BE-3EAD-46D2-8286-4A1398DB0B3C}" destId="{D7A77C48-840F-4DF5-B833-AF998AD10975}" srcOrd="0" destOrd="0" presId="urn:microsoft.com/office/officeart/2005/8/layout/vList4"/>
    <dgm:cxn modelId="{D44EA461-5007-40F8-80D0-4D8A7685F3ED}" type="presParOf" srcId="{7F4623BE-3EAD-46D2-8286-4A1398DB0B3C}" destId="{047CC53C-4F43-4C2B-8B38-58F1D0D29469}" srcOrd="1" destOrd="0" presId="urn:microsoft.com/office/officeart/2005/8/layout/vList4"/>
    <dgm:cxn modelId="{C02695EF-A07C-43DD-959E-5A85E4269423}" type="presParOf" srcId="{7F4623BE-3EAD-46D2-8286-4A1398DB0B3C}" destId="{BC6EBC87-0A0B-4631-A27B-BCFD643C31E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D7DB41-D6BA-43E1-B284-BA45A0D2560D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l-GR"/>
        </a:p>
      </dgm:t>
    </dgm:pt>
    <dgm:pt modelId="{714E9BB4-DD40-4A61-9903-322EE507C440}">
      <dgm:prSet phldrT="[Text]"/>
      <dgm:spPr/>
      <dgm:t>
        <a:bodyPr/>
        <a:lstStyle/>
        <a:p>
          <a:r>
            <a:rPr lang="en-US" dirty="0" smtClean="0"/>
            <a:t>HEIs operate in a very competitive environment</a:t>
          </a:r>
        </a:p>
      </dgm:t>
    </dgm:pt>
    <dgm:pt modelId="{C5530824-137F-41B9-A1EB-EC8DF8E508F1}" type="parTrans" cxnId="{EBCFC80B-96C4-4353-9D3E-0740EC5D8DD7}">
      <dgm:prSet/>
      <dgm:spPr/>
      <dgm:t>
        <a:bodyPr/>
        <a:lstStyle/>
        <a:p>
          <a:endParaRPr lang="el-GR"/>
        </a:p>
      </dgm:t>
    </dgm:pt>
    <dgm:pt modelId="{3A9B7C2C-8D4F-4202-896D-61D74B1C0466}" type="sibTrans" cxnId="{EBCFC80B-96C4-4353-9D3E-0740EC5D8DD7}">
      <dgm:prSet/>
      <dgm:spPr/>
      <dgm:t>
        <a:bodyPr/>
        <a:lstStyle/>
        <a:p>
          <a:endParaRPr lang="el-GR"/>
        </a:p>
      </dgm:t>
    </dgm:pt>
    <dgm:pt modelId="{849074BD-A78B-4027-AC14-E6DEEABDFCEB}">
      <dgm:prSet phldrT="[Text]"/>
      <dgm:spPr/>
      <dgm:t>
        <a:bodyPr/>
        <a:lstStyle/>
        <a:p>
          <a:r>
            <a:rPr lang="en-US" dirty="0" smtClean="0"/>
            <a:t>Research need to be focused</a:t>
          </a:r>
        </a:p>
      </dgm:t>
    </dgm:pt>
    <dgm:pt modelId="{D4E0AC07-40B8-4D4A-B273-B39E337F6A4A}" type="parTrans" cxnId="{6D571045-29A5-449A-9430-EC025BA384E0}">
      <dgm:prSet/>
      <dgm:spPr/>
      <dgm:t>
        <a:bodyPr/>
        <a:lstStyle/>
        <a:p>
          <a:endParaRPr lang="el-GR"/>
        </a:p>
      </dgm:t>
    </dgm:pt>
    <dgm:pt modelId="{BD71ADFD-8E14-4E88-98E3-D3F45B24C963}" type="sibTrans" cxnId="{6D571045-29A5-449A-9430-EC025BA384E0}">
      <dgm:prSet/>
      <dgm:spPr/>
      <dgm:t>
        <a:bodyPr/>
        <a:lstStyle/>
        <a:p>
          <a:endParaRPr lang="el-GR"/>
        </a:p>
      </dgm:t>
    </dgm:pt>
    <dgm:pt modelId="{0D727604-5066-465B-B9A9-D72A1F27F6F2}">
      <dgm:prSet phldrT="[Text]"/>
      <dgm:spPr/>
      <dgm:t>
        <a:bodyPr/>
        <a:lstStyle/>
        <a:p>
          <a:r>
            <a:rPr lang="en-US" dirty="0" smtClean="0"/>
            <a:t>Increase transparency and provide rational (public money)</a:t>
          </a:r>
        </a:p>
      </dgm:t>
    </dgm:pt>
    <dgm:pt modelId="{7536EFB9-C5E4-4CEB-8459-823274B49059}" type="parTrans" cxnId="{A90DED09-51DC-4C9F-88CF-A81FC411F7AD}">
      <dgm:prSet/>
      <dgm:spPr/>
      <dgm:t>
        <a:bodyPr/>
        <a:lstStyle/>
        <a:p>
          <a:endParaRPr lang="el-GR"/>
        </a:p>
      </dgm:t>
    </dgm:pt>
    <dgm:pt modelId="{6145A4F4-B10E-4899-B2F8-BEAD67D5FAA5}" type="sibTrans" cxnId="{A90DED09-51DC-4C9F-88CF-A81FC411F7AD}">
      <dgm:prSet/>
      <dgm:spPr/>
      <dgm:t>
        <a:bodyPr/>
        <a:lstStyle/>
        <a:p>
          <a:endParaRPr lang="el-GR"/>
        </a:p>
      </dgm:t>
    </dgm:pt>
    <dgm:pt modelId="{E6F0BE37-ED92-4B92-8D99-97EFA0B291CC}">
      <dgm:prSet phldrT="[Text]"/>
      <dgm:spPr/>
      <dgm:t>
        <a:bodyPr/>
        <a:lstStyle/>
        <a:p>
          <a:r>
            <a:rPr lang="en-US" dirty="0" smtClean="0"/>
            <a:t>Link research with national </a:t>
          </a:r>
          <a:r>
            <a:rPr lang="en-US" dirty="0" smtClean="0"/>
            <a:t>and regional priorities</a:t>
          </a:r>
          <a:endParaRPr lang="en-US" dirty="0" smtClean="0"/>
        </a:p>
      </dgm:t>
    </dgm:pt>
    <dgm:pt modelId="{88B7DCB2-62A7-403B-AAD6-1F8DC6F37E20}" type="parTrans" cxnId="{8DDE20BC-1879-429C-98FC-34BFB88EE2E5}">
      <dgm:prSet/>
      <dgm:spPr/>
      <dgm:t>
        <a:bodyPr/>
        <a:lstStyle/>
        <a:p>
          <a:endParaRPr lang="el-GR"/>
        </a:p>
      </dgm:t>
    </dgm:pt>
    <dgm:pt modelId="{409790F6-A552-4345-9B38-0F5472861983}" type="sibTrans" cxnId="{8DDE20BC-1879-429C-98FC-34BFB88EE2E5}">
      <dgm:prSet/>
      <dgm:spPr/>
      <dgm:t>
        <a:bodyPr/>
        <a:lstStyle/>
        <a:p>
          <a:endParaRPr lang="el-GR"/>
        </a:p>
      </dgm:t>
    </dgm:pt>
    <dgm:pt modelId="{244840E6-2FE0-4738-A544-D435B1763CFA}">
      <dgm:prSet/>
      <dgm:spPr/>
      <dgm:t>
        <a:bodyPr/>
        <a:lstStyle/>
        <a:p>
          <a:r>
            <a:rPr lang="en-GB" dirty="0" smtClean="0"/>
            <a:t>Role of TEI Thessaly Research Committee</a:t>
          </a:r>
          <a:endParaRPr lang="el-GR" dirty="0"/>
        </a:p>
      </dgm:t>
    </dgm:pt>
    <dgm:pt modelId="{EFFAE978-E7C1-499D-9B29-C2D837287C76}" type="parTrans" cxnId="{B2268BF2-9ECD-4582-A0BD-0177360769C6}">
      <dgm:prSet/>
      <dgm:spPr/>
      <dgm:t>
        <a:bodyPr/>
        <a:lstStyle/>
        <a:p>
          <a:endParaRPr lang="el-GR"/>
        </a:p>
      </dgm:t>
    </dgm:pt>
    <dgm:pt modelId="{53A35FB5-B367-4460-BC4B-A91E88635E78}" type="sibTrans" cxnId="{B2268BF2-9ECD-4582-A0BD-0177360769C6}">
      <dgm:prSet/>
      <dgm:spPr/>
      <dgm:t>
        <a:bodyPr/>
        <a:lstStyle/>
        <a:p>
          <a:endParaRPr lang="el-GR"/>
        </a:p>
      </dgm:t>
    </dgm:pt>
    <dgm:pt modelId="{300F4D7D-AFAA-4370-8810-F35E0AE88F0E}">
      <dgm:prSet/>
      <dgm:spPr/>
      <dgm:t>
        <a:bodyPr/>
        <a:lstStyle/>
        <a:p>
          <a:r>
            <a:rPr lang="en-GB" dirty="0" smtClean="0"/>
            <a:t>Serve TEI Thessaly Research Community</a:t>
          </a:r>
          <a:endParaRPr lang="el-GR" dirty="0"/>
        </a:p>
      </dgm:t>
    </dgm:pt>
    <dgm:pt modelId="{79491E9C-70DE-494D-9E5C-318B4CBFD389}" type="parTrans" cxnId="{7682E465-6950-43E5-A483-61E28F888699}">
      <dgm:prSet/>
      <dgm:spPr/>
      <dgm:t>
        <a:bodyPr/>
        <a:lstStyle/>
        <a:p>
          <a:endParaRPr lang="el-GR"/>
        </a:p>
      </dgm:t>
    </dgm:pt>
    <dgm:pt modelId="{8811D742-B426-4F73-9DD6-506181A5CEA9}" type="sibTrans" cxnId="{7682E465-6950-43E5-A483-61E28F888699}">
      <dgm:prSet/>
      <dgm:spPr/>
      <dgm:t>
        <a:bodyPr/>
        <a:lstStyle/>
        <a:p>
          <a:endParaRPr lang="el-GR"/>
        </a:p>
      </dgm:t>
    </dgm:pt>
    <dgm:pt modelId="{72505539-E520-44CA-A984-078DCF2577D9}">
      <dgm:prSet/>
      <dgm:spPr/>
      <dgm:t>
        <a:bodyPr/>
        <a:lstStyle/>
        <a:p>
          <a:r>
            <a:rPr lang="en-GB" dirty="0" smtClean="0"/>
            <a:t>Increase number of research projects</a:t>
          </a:r>
          <a:endParaRPr lang="el-GR" dirty="0"/>
        </a:p>
      </dgm:t>
    </dgm:pt>
    <dgm:pt modelId="{7C42FB25-FD02-4BB7-9DA5-CDDCA2F8DC87}" type="parTrans" cxnId="{C44489AF-F2A5-4810-8568-BB17EBE18494}">
      <dgm:prSet/>
      <dgm:spPr/>
      <dgm:t>
        <a:bodyPr/>
        <a:lstStyle/>
        <a:p>
          <a:endParaRPr lang="el-GR"/>
        </a:p>
      </dgm:t>
    </dgm:pt>
    <dgm:pt modelId="{289CDE5C-3CBC-410E-9C29-52E40D6B6588}" type="sibTrans" cxnId="{C44489AF-F2A5-4810-8568-BB17EBE18494}">
      <dgm:prSet/>
      <dgm:spPr/>
      <dgm:t>
        <a:bodyPr/>
        <a:lstStyle/>
        <a:p>
          <a:endParaRPr lang="el-GR"/>
        </a:p>
      </dgm:t>
    </dgm:pt>
    <dgm:pt modelId="{B5540C52-6D69-41AB-B6D4-0EE2FEA74419}">
      <dgm:prSet/>
      <dgm:spPr/>
      <dgm:t>
        <a:bodyPr/>
        <a:lstStyle/>
        <a:p>
          <a:r>
            <a:rPr lang="en-GB" dirty="0" smtClean="0"/>
            <a:t>Work jointly with local businesses</a:t>
          </a:r>
          <a:endParaRPr lang="el-GR" dirty="0"/>
        </a:p>
      </dgm:t>
    </dgm:pt>
    <dgm:pt modelId="{EFBAE247-C892-4215-A3FD-6E49366414E6}" type="parTrans" cxnId="{B641E043-4389-4404-B148-FC69868D8E17}">
      <dgm:prSet/>
      <dgm:spPr/>
      <dgm:t>
        <a:bodyPr/>
        <a:lstStyle/>
        <a:p>
          <a:endParaRPr lang="el-GR"/>
        </a:p>
      </dgm:t>
    </dgm:pt>
    <dgm:pt modelId="{CBFCB216-7985-4828-8CC2-3E859F73FCD4}" type="sibTrans" cxnId="{B641E043-4389-4404-B148-FC69868D8E17}">
      <dgm:prSet/>
      <dgm:spPr/>
      <dgm:t>
        <a:bodyPr/>
        <a:lstStyle/>
        <a:p>
          <a:endParaRPr lang="el-GR"/>
        </a:p>
      </dgm:t>
    </dgm:pt>
    <dgm:pt modelId="{635A8CB1-E3F0-4FF4-9EA1-C8F03575AA41}">
      <dgm:prSet/>
      <dgm:spPr/>
      <dgm:t>
        <a:bodyPr/>
        <a:lstStyle/>
        <a:p>
          <a:r>
            <a:rPr lang="en-GB" dirty="0" smtClean="0"/>
            <a:t>Promote innovative ideas</a:t>
          </a:r>
          <a:endParaRPr lang="el-GR" dirty="0"/>
        </a:p>
      </dgm:t>
    </dgm:pt>
    <dgm:pt modelId="{39E64E6F-06F4-413D-94B8-4EAE8103571E}" type="parTrans" cxnId="{338F9305-2D7F-4755-8396-FE5C7C48942F}">
      <dgm:prSet/>
      <dgm:spPr/>
      <dgm:t>
        <a:bodyPr/>
        <a:lstStyle/>
        <a:p>
          <a:endParaRPr lang="el-GR"/>
        </a:p>
      </dgm:t>
    </dgm:pt>
    <dgm:pt modelId="{70C52BB7-C084-4D21-B38C-55E068B37CBA}" type="sibTrans" cxnId="{338F9305-2D7F-4755-8396-FE5C7C48942F}">
      <dgm:prSet/>
      <dgm:spPr/>
      <dgm:t>
        <a:bodyPr/>
        <a:lstStyle/>
        <a:p>
          <a:endParaRPr lang="el-GR"/>
        </a:p>
      </dgm:t>
    </dgm:pt>
    <dgm:pt modelId="{39C076BD-882A-4365-8061-B883DE23801C}">
      <dgm:prSet/>
      <dgm:spPr/>
      <dgm:t>
        <a:bodyPr/>
        <a:lstStyle/>
        <a:p>
          <a:r>
            <a:rPr lang="en-GB" dirty="0" smtClean="0"/>
            <a:t>Act as a Project Management Office</a:t>
          </a:r>
          <a:endParaRPr lang="el-GR" dirty="0"/>
        </a:p>
      </dgm:t>
    </dgm:pt>
    <dgm:pt modelId="{194853FE-9543-4914-AFBB-9C86DCA2D77F}" type="parTrans" cxnId="{DE99D560-E288-475E-8CB8-33F7E1F775C0}">
      <dgm:prSet/>
      <dgm:spPr/>
      <dgm:t>
        <a:bodyPr/>
        <a:lstStyle/>
        <a:p>
          <a:endParaRPr lang="el-GR"/>
        </a:p>
      </dgm:t>
    </dgm:pt>
    <dgm:pt modelId="{8E58F295-8CFE-418D-B334-5A210F28F998}" type="sibTrans" cxnId="{DE99D560-E288-475E-8CB8-33F7E1F775C0}">
      <dgm:prSet/>
      <dgm:spPr/>
      <dgm:t>
        <a:bodyPr/>
        <a:lstStyle/>
        <a:p>
          <a:endParaRPr lang="el-GR"/>
        </a:p>
      </dgm:t>
    </dgm:pt>
    <dgm:pt modelId="{6D4206C6-894A-4AFC-9130-1E6BFA32CF65}">
      <dgm:prSet phldrT="[Text]"/>
      <dgm:spPr/>
      <dgm:t>
        <a:bodyPr/>
        <a:lstStyle/>
        <a:p>
          <a:r>
            <a:rPr lang="en-US" dirty="0" smtClean="0"/>
            <a:t>Definite need to address research systematically</a:t>
          </a:r>
          <a:endParaRPr lang="en-US" dirty="0" smtClean="0"/>
        </a:p>
      </dgm:t>
    </dgm:pt>
    <dgm:pt modelId="{976DE10E-D5DE-4544-B97B-B53B5F90A8ED}" type="parTrans" cxnId="{481F2DA6-984E-4383-8C48-0EDC533126CE}">
      <dgm:prSet/>
      <dgm:spPr/>
      <dgm:t>
        <a:bodyPr/>
        <a:lstStyle/>
        <a:p>
          <a:endParaRPr lang="el-GR"/>
        </a:p>
      </dgm:t>
    </dgm:pt>
    <dgm:pt modelId="{D0A42849-8CD4-4391-AA8E-CFFBC48399B6}" type="sibTrans" cxnId="{481F2DA6-984E-4383-8C48-0EDC533126CE}">
      <dgm:prSet/>
      <dgm:spPr/>
      <dgm:t>
        <a:bodyPr/>
        <a:lstStyle/>
        <a:p>
          <a:endParaRPr lang="el-GR"/>
        </a:p>
      </dgm:t>
    </dgm:pt>
    <dgm:pt modelId="{3DC483AF-7479-45F9-866B-F63BB3C27F95}" type="pres">
      <dgm:prSet presAssocID="{35D7DB41-D6BA-43E1-B284-BA45A0D2560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01D619B-BBA7-416A-9423-C88FEF21CFD7}" type="pres">
      <dgm:prSet presAssocID="{714E9BB4-DD40-4A61-9903-322EE507C44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3B349DD-D04E-4EC0-ADF2-ABB8487348F2}" type="pres">
      <dgm:prSet presAssocID="{714E9BB4-DD40-4A61-9903-322EE507C44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87FE782-A713-4A85-94A6-F3D1B925A764}" type="pres">
      <dgm:prSet presAssocID="{244840E6-2FE0-4738-A544-D435B1763CF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BA90CD9-BCBE-451F-903A-FD20EF8272B6}" type="pres">
      <dgm:prSet presAssocID="{244840E6-2FE0-4738-A544-D435B1763CF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5B52247-407B-4604-BFBB-9E645EA222A8}" type="presOf" srcId="{849074BD-A78B-4027-AC14-E6DEEABDFCEB}" destId="{43B349DD-D04E-4EC0-ADF2-ABB8487348F2}" srcOrd="0" destOrd="0" presId="urn:microsoft.com/office/officeart/2005/8/layout/vList2"/>
    <dgm:cxn modelId="{637C007F-2DAF-49E9-A2EF-206C358A0A72}" type="presOf" srcId="{72505539-E520-44CA-A984-078DCF2577D9}" destId="{EBA90CD9-BCBE-451F-903A-FD20EF8272B6}" srcOrd="0" destOrd="2" presId="urn:microsoft.com/office/officeart/2005/8/layout/vList2"/>
    <dgm:cxn modelId="{338F9305-2D7F-4755-8396-FE5C7C48942F}" srcId="{244840E6-2FE0-4738-A544-D435B1763CFA}" destId="{635A8CB1-E3F0-4FF4-9EA1-C8F03575AA41}" srcOrd="3" destOrd="0" parTransId="{39E64E6F-06F4-413D-94B8-4EAE8103571E}" sibTransId="{70C52BB7-C084-4D21-B38C-55E068B37CBA}"/>
    <dgm:cxn modelId="{CCC4121E-ED51-4637-BEA2-F1E74933ECF7}" type="presOf" srcId="{6D4206C6-894A-4AFC-9130-1E6BFA32CF65}" destId="{43B349DD-D04E-4EC0-ADF2-ABB8487348F2}" srcOrd="0" destOrd="3" presId="urn:microsoft.com/office/officeart/2005/8/layout/vList2"/>
    <dgm:cxn modelId="{1E187804-8D6C-49BD-9B97-F8AEBECAE544}" type="presOf" srcId="{635A8CB1-E3F0-4FF4-9EA1-C8F03575AA41}" destId="{EBA90CD9-BCBE-451F-903A-FD20EF8272B6}" srcOrd="0" destOrd="3" presId="urn:microsoft.com/office/officeart/2005/8/layout/vList2"/>
    <dgm:cxn modelId="{EAA8F8C7-A44C-421D-9218-B8A9AABC438E}" type="presOf" srcId="{E6F0BE37-ED92-4B92-8D99-97EFA0B291CC}" destId="{43B349DD-D04E-4EC0-ADF2-ABB8487348F2}" srcOrd="0" destOrd="2" presId="urn:microsoft.com/office/officeart/2005/8/layout/vList2"/>
    <dgm:cxn modelId="{DE99D560-E288-475E-8CB8-33F7E1F775C0}" srcId="{244840E6-2FE0-4738-A544-D435B1763CFA}" destId="{39C076BD-882A-4365-8061-B883DE23801C}" srcOrd="1" destOrd="0" parTransId="{194853FE-9543-4914-AFBB-9C86DCA2D77F}" sibTransId="{8E58F295-8CFE-418D-B334-5A210F28F998}"/>
    <dgm:cxn modelId="{481F2DA6-984E-4383-8C48-0EDC533126CE}" srcId="{714E9BB4-DD40-4A61-9903-322EE507C440}" destId="{6D4206C6-894A-4AFC-9130-1E6BFA32CF65}" srcOrd="3" destOrd="0" parTransId="{976DE10E-D5DE-4544-B97B-B53B5F90A8ED}" sibTransId="{D0A42849-8CD4-4391-AA8E-CFFBC48399B6}"/>
    <dgm:cxn modelId="{8DDE20BC-1879-429C-98FC-34BFB88EE2E5}" srcId="{714E9BB4-DD40-4A61-9903-322EE507C440}" destId="{E6F0BE37-ED92-4B92-8D99-97EFA0B291CC}" srcOrd="2" destOrd="0" parTransId="{88B7DCB2-62A7-403B-AAD6-1F8DC6F37E20}" sibTransId="{409790F6-A552-4345-9B38-0F5472861983}"/>
    <dgm:cxn modelId="{B641E043-4389-4404-B148-FC69868D8E17}" srcId="{244840E6-2FE0-4738-A544-D435B1763CFA}" destId="{B5540C52-6D69-41AB-B6D4-0EE2FEA74419}" srcOrd="4" destOrd="0" parTransId="{EFBAE247-C892-4215-A3FD-6E49366414E6}" sibTransId="{CBFCB216-7985-4828-8CC2-3E859F73FCD4}"/>
    <dgm:cxn modelId="{0C95C5D3-D370-4EF6-9BCD-297E52873A19}" type="presOf" srcId="{35D7DB41-D6BA-43E1-B284-BA45A0D2560D}" destId="{3DC483AF-7479-45F9-866B-F63BB3C27F95}" srcOrd="0" destOrd="0" presId="urn:microsoft.com/office/officeart/2005/8/layout/vList2"/>
    <dgm:cxn modelId="{AEE4AD70-2959-44AD-AD31-65E8685ED3B3}" type="presOf" srcId="{39C076BD-882A-4365-8061-B883DE23801C}" destId="{EBA90CD9-BCBE-451F-903A-FD20EF8272B6}" srcOrd="0" destOrd="1" presId="urn:microsoft.com/office/officeart/2005/8/layout/vList2"/>
    <dgm:cxn modelId="{EBCFC80B-96C4-4353-9D3E-0740EC5D8DD7}" srcId="{35D7DB41-D6BA-43E1-B284-BA45A0D2560D}" destId="{714E9BB4-DD40-4A61-9903-322EE507C440}" srcOrd="0" destOrd="0" parTransId="{C5530824-137F-41B9-A1EB-EC8DF8E508F1}" sibTransId="{3A9B7C2C-8D4F-4202-896D-61D74B1C0466}"/>
    <dgm:cxn modelId="{C44489AF-F2A5-4810-8568-BB17EBE18494}" srcId="{244840E6-2FE0-4738-A544-D435B1763CFA}" destId="{72505539-E520-44CA-A984-078DCF2577D9}" srcOrd="2" destOrd="0" parTransId="{7C42FB25-FD02-4BB7-9DA5-CDDCA2F8DC87}" sibTransId="{289CDE5C-3CBC-410E-9C29-52E40D6B6588}"/>
    <dgm:cxn modelId="{B2268BF2-9ECD-4582-A0BD-0177360769C6}" srcId="{35D7DB41-D6BA-43E1-B284-BA45A0D2560D}" destId="{244840E6-2FE0-4738-A544-D435B1763CFA}" srcOrd="1" destOrd="0" parTransId="{EFFAE978-E7C1-499D-9B29-C2D837287C76}" sibTransId="{53A35FB5-B367-4460-BC4B-A91E88635E78}"/>
    <dgm:cxn modelId="{D950B4AA-CF0A-4601-87E1-05491F8935B0}" type="presOf" srcId="{714E9BB4-DD40-4A61-9903-322EE507C440}" destId="{201D619B-BBA7-416A-9423-C88FEF21CFD7}" srcOrd="0" destOrd="0" presId="urn:microsoft.com/office/officeart/2005/8/layout/vList2"/>
    <dgm:cxn modelId="{7FBC0960-0D3E-434B-ABC2-B7C2A8EEB6BA}" type="presOf" srcId="{B5540C52-6D69-41AB-B6D4-0EE2FEA74419}" destId="{EBA90CD9-BCBE-451F-903A-FD20EF8272B6}" srcOrd="0" destOrd="4" presId="urn:microsoft.com/office/officeart/2005/8/layout/vList2"/>
    <dgm:cxn modelId="{6D571045-29A5-449A-9430-EC025BA384E0}" srcId="{714E9BB4-DD40-4A61-9903-322EE507C440}" destId="{849074BD-A78B-4027-AC14-E6DEEABDFCEB}" srcOrd="0" destOrd="0" parTransId="{D4E0AC07-40B8-4D4A-B273-B39E337F6A4A}" sibTransId="{BD71ADFD-8E14-4E88-98E3-D3F45B24C963}"/>
    <dgm:cxn modelId="{2D046B48-5D38-4115-BF4A-3806C8D6DC97}" type="presOf" srcId="{0D727604-5066-465B-B9A9-D72A1F27F6F2}" destId="{43B349DD-D04E-4EC0-ADF2-ABB8487348F2}" srcOrd="0" destOrd="1" presId="urn:microsoft.com/office/officeart/2005/8/layout/vList2"/>
    <dgm:cxn modelId="{CBCCEE1B-9C26-4CE7-9DBA-C2E9E8774D6B}" type="presOf" srcId="{300F4D7D-AFAA-4370-8810-F35E0AE88F0E}" destId="{EBA90CD9-BCBE-451F-903A-FD20EF8272B6}" srcOrd="0" destOrd="0" presId="urn:microsoft.com/office/officeart/2005/8/layout/vList2"/>
    <dgm:cxn modelId="{7682E465-6950-43E5-A483-61E28F888699}" srcId="{244840E6-2FE0-4738-A544-D435B1763CFA}" destId="{300F4D7D-AFAA-4370-8810-F35E0AE88F0E}" srcOrd="0" destOrd="0" parTransId="{79491E9C-70DE-494D-9E5C-318B4CBFD389}" sibTransId="{8811D742-B426-4F73-9DD6-506181A5CEA9}"/>
    <dgm:cxn modelId="{3231E869-DE28-4ED0-BC36-4CA3F3B51154}" type="presOf" srcId="{244840E6-2FE0-4738-A544-D435B1763CFA}" destId="{E87FE782-A713-4A85-94A6-F3D1B925A764}" srcOrd="0" destOrd="0" presId="urn:microsoft.com/office/officeart/2005/8/layout/vList2"/>
    <dgm:cxn modelId="{A90DED09-51DC-4C9F-88CF-A81FC411F7AD}" srcId="{714E9BB4-DD40-4A61-9903-322EE507C440}" destId="{0D727604-5066-465B-B9A9-D72A1F27F6F2}" srcOrd="1" destOrd="0" parTransId="{7536EFB9-C5E4-4CEB-8459-823274B49059}" sibTransId="{6145A4F4-B10E-4899-B2F8-BEAD67D5FAA5}"/>
    <dgm:cxn modelId="{B3AF30C4-B9AD-4CC6-BF1D-8DA17D2B897C}" type="presParOf" srcId="{3DC483AF-7479-45F9-866B-F63BB3C27F95}" destId="{201D619B-BBA7-416A-9423-C88FEF21CFD7}" srcOrd="0" destOrd="0" presId="urn:microsoft.com/office/officeart/2005/8/layout/vList2"/>
    <dgm:cxn modelId="{D648F44E-2C75-4D66-B9D9-FEE7CED4C45B}" type="presParOf" srcId="{3DC483AF-7479-45F9-866B-F63BB3C27F95}" destId="{43B349DD-D04E-4EC0-ADF2-ABB8487348F2}" srcOrd="1" destOrd="0" presId="urn:microsoft.com/office/officeart/2005/8/layout/vList2"/>
    <dgm:cxn modelId="{16F7A639-EFA6-453D-B4BB-F33F9E838425}" type="presParOf" srcId="{3DC483AF-7479-45F9-866B-F63BB3C27F95}" destId="{E87FE782-A713-4A85-94A6-F3D1B925A764}" srcOrd="2" destOrd="0" presId="urn:microsoft.com/office/officeart/2005/8/layout/vList2"/>
    <dgm:cxn modelId="{266AA5AB-C993-4D6F-B27B-9A795AD1F8F9}" type="presParOf" srcId="{3DC483AF-7479-45F9-866B-F63BB3C27F95}" destId="{EBA90CD9-BCBE-451F-903A-FD20EF8272B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5C995-C51D-4062-AFAD-389F337918A3}">
      <dsp:nvSpPr>
        <dsp:cNvPr id="0" name=""/>
        <dsp:cNvSpPr/>
      </dsp:nvSpPr>
      <dsp:spPr>
        <a:xfrm>
          <a:off x="1727" y="0"/>
          <a:ext cx="1810613" cy="345122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Managing Research Projects</a:t>
          </a:r>
          <a:endParaRPr lang="el-GR" sz="1900" kern="1200" dirty="0"/>
        </a:p>
      </dsp:txBody>
      <dsp:txXfrm>
        <a:off x="1727" y="1380490"/>
        <a:ext cx="1810613" cy="1380490"/>
      </dsp:txXfrm>
    </dsp:sp>
    <dsp:sp modelId="{3DE5B4D5-ED95-47C0-9232-0F1CBDC7DE42}">
      <dsp:nvSpPr>
        <dsp:cNvPr id="0" name=""/>
        <dsp:cNvSpPr/>
      </dsp:nvSpPr>
      <dsp:spPr>
        <a:xfrm>
          <a:off x="332404" y="207073"/>
          <a:ext cx="1149257" cy="114925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BD5F0C-0BBF-42E8-8319-883CC5C82CAF}">
      <dsp:nvSpPr>
        <dsp:cNvPr id="0" name=""/>
        <dsp:cNvSpPr/>
      </dsp:nvSpPr>
      <dsp:spPr>
        <a:xfrm>
          <a:off x="1866658" y="0"/>
          <a:ext cx="1810613" cy="345122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Managing Postgraduate Programs</a:t>
          </a:r>
          <a:endParaRPr lang="el-GR" sz="1900" kern="1200" dirty="0"/>
        </a:p>
      </dsp:txBody>
      <dsp:txXfrm>
        <a:off x="1866658" y="1380490"/>
        <a:ext cx="1810613" cy="1380490"/>
      </dsp:txXfrm>
    </dsp:sp>
    <dsp:sp modelId="{F6806AC3-C816-4FC6-8012-C5E59FBB1B32}">
      <dsp:nvSpPr>
        <dsp:cNvPr id="0" name=""/>
        <dsp:cNvSpPr/>
      </dsp:nvSpPr>
      <dsp:spPr>
        <a:xfrm>
          <a:off x="2197336" y="207073"/>
          <a:ext cx="1149257" cy="114925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CC026C-E35E-4C42-BB86-74DF26A5A477}">
      <dsp:nvSpPr>
        <dsp:cNvPr id="0" name=""/>
        <dsp:cNvSpPr/>
      </dsp:nvSpPr>
      <dsp:spPr>
        <a:xfrm>
          <a:off x="3731590" y="0"/>
          <a:ext cx="1810613" cy="345122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Research</a:t>
          </a:r>
          <a:r>
            <a:rPr lang="el-GR" sz="1900" kern="1200" dirty="0" smtClean="0"/>
            <a:t> </a:t>
          </a:r>
          <a:r>
            <a:rPr lang="en-GB" sz="1900" kern="1200" dirty="0" smtClean="0"/>
            <a:t>Laboratories &amp; </a:t>
          </a:r>
          <a:r>
            <a:rPr lang="en-GB" sz="1900" kern="1200" dirty="0" smtClean="0"/>
            <a:t>Infrastructure</a:t>
          </a:r>
          <a:endParaRPr lang="el-GR" sz="1900" kern="1200" dirty="0"/>
        </a:p>
      </dsp:txBody>
      <dsp:txXfrm>
        <a:off x="3731590" y="1380490"/>
        <a:ext cx="1810613" cy="1380490"/>
      </dsp:txXfrm>
    </dsp:sp>
    <dsp:sp modelId="{8E5EE6D4-E7B1-41FA-B786-678DCCD3CACB}">
      <dsp:nvSpPr>
        <dsp:cNvPr id="0" name=""/>
        <dsp:cNvSpPr/>
      </dsp:nvSpPr>
      <dsp:spPr>
        <a:xfrm>
          <a:off x="4062267" y="207073"/>
          <a:ext cx="1149257" cy="114925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D230A9-02EE-4337-80CE-8220290968D4}">
      <dsp:nvSpPr>
        <dsp:cNvPr id="0" name=""/>
        <dsp:cNvSpPr/>
      </dsp:nvSpPr>
      <dsp:spPr>
        <a:xfrm>
          <a:off x="5596521" y="0"/>
          <a:ext cx="1810613" cy="34512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Services and consultancy</a:t>
          </a:r>
          <a:endParaRPr lang="el-GR" sz="1900" kern="1200" dirty="0"/>
        </a:p>
      </dsp:txBody>
      <dsp:txXfrm>
        <a:off x="5596521" y="1380490"/>
        <a:ext cx="1810613" cy="1380490"/>
      </dsp:txXfrm>
    </dsp:sp>
    <dsp:sp modelId="{C2897C00-50F2-453A-B208-8B5728F8D3F1}">
      <dsp:nvSpPr>
        <dsp:cNvPr id="0" name=""/>
        <dsp:cNvSpPr/>
      </dsp:nvSpPr>
      <dsp:spPr>
        <a:xfrm>
          <a:off x="5927199" y="207073"/>
          <a:ext cx="1149257" cy="1149257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C548D-8C39-4BDE-A56C-3DED3BA266AD}">
      <dsp:nvSpPr>
        <dsp:cNvPr id="0" name=""/>
        <dsp:cNvSpPr/>
      </dsp:nvSpPr>
      <dsp:spPr>
        <a:xfrm>
          <a:off x="296354" y="2760980"/>
          <a:ext cx="6816153" cy="517683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0587A3-B1DD-43FC-A589-1B755083ECBC}">
      <dsp:nvSpPr>
        <dsp:cNvPr id="0" name=""/>
        <dsp:cNvSpPr/>
      </dsp:nvSpPr>
      <dsp:spPr>
        <a:xfrm rot="10800000">
          <a:off x="1524816" y="3458"/>
          <a:ext cx="5327922" cy="73128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475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IT architecture for digital cities</a:t>
          </a:r>
          <a:endParaRPr lang="el-GR" sz="2000" kern="1200" dirty="0"/>
        </a:p>
      </dsp:txBody>
      <dsp:txXfrm rot="10800000">
        <a:off x="1707636" y="3458"/>
        <a:ext cx="5145102" cy="731282"/>
      </dsp:txXfrm>
    </dsp:sp>
    <dsp:sp modelId="{C5234FB6-0A82-45FC-8BCF-659733AEFB5F}">
      <dsp:nvSpPr>
        <dsp:cNvPr id="0" name=""/>
        <dsp:cNvSpPr/>
      </dsp:nvSpPr>
      <dsp:spPr>
        <a:xfrm>
          <a:off x="1159174" y="3458"/>
          <a:ext cx="731282" cy="73128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E675BF-09B5-49B1-BE4C-2F77DCB96B5A}">
      <dsp:nvSpPr>
        <dsp:cNvPr id="0" name=""/>
        <dsp:cNvSpPr/>
      </dsp:nvSpPr>
      <dsp:spPr>
        <a:xfrm rot="10800000">
          <a:off x="1524816" y="953034"/>
          <a:ext cx="5327922" cy="731282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475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Social Networks Applications for Project management</a:t>
          </a:r>
          <a:endParaRPr lang="en-US" sz="2000" kern="1200" dirty="0" smtClean="0"/>
        </a:p>
      </dsp:txBody>
      <dsp:txXfrm rot="10800000">
        <a:off x="1707636" y="953034"/>
        <a:ext cx="5145102" cy="731282"/>
      </dsp:txXfrm>
    </dsp:sp>
    <dsp:sp modelId="{77B9446E-DAE6-4DBC-A3F5-4477551ABD86}">
      <dsp:nvSpPr>
        <dsp:cNvPr id="0" name=""/>
        <dsp:cNvSpPr/>
      </dsp:nvSpPr>
      <dsp:spPr>
        <a:xfrm>
          <a:off x="1159174" y="953034"/>
          <a:ext cx="731282" cy="73128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3D525-8707-4A17-A9EA-BC3AAB30B6A7}">
      <dsp:nvSpPr>
        <dsp:cNvPr id="0" name=""/>
        <dsp:cNvSpPr/>
      </dsp:nvSpPr>
      <dsp:spPr>
        <a:xfrm rot="10800000">
          <a:off x="1524816" y="1902610"/>
          <a:ext cx="5327922" cy="73128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475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Traffic control with real time image processing</a:t>
          </a:r>
          <a:endParaRPr lang="en-US" sz="2000" kern="1200" dirty="0" smtClean="0"/>
        </a:p>
      </dsp:txBody>
      <dsp:txXfrm rot="10800000">
        <a:off x="1707636" y="1902610"/>
        <a:ext cx="5145102" cy="731282"/>
      </dsp:txXfrm>
    </dsp:sp>
    <dsp:sp modelId="{01C9757D-6EFB-4012-A220-EAD50A81D312}">
      <dsp:nvSpPr>
        <dsp:cNvPr id="0" name=""/>
        <dsp:cNvSpPr/>
      </dsp:nvSpPr>
      <dsp:spPr>
        <a:xfrm>
          <a:off x="1159174" y="1902610"/>
          <a:ext cx="731282" cy="731282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B80A30-F852-4EAE-80B4-C3E2A77A7D2B}">
      <dsp:nvSpPr>
        <dsp:cNvPr id="0" name=""/>
        <dsp:cNvSpPr/>
      </dsp:nvSpPr>
      <dsp:spPr>
        <a:xfrm rot="10800000">
          <a:off x="1550177" y="2935962"/>
          <a:ext cx="5327922" cy="73128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475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Software Process Improvement for SME software development companies</a:t>
          </a:r>
          <a:endParaRPr lang="el-GR" sz="2000" kern="1200" dirty="0"/>
        </a:p>
      </dsp:txBody>
      <dsp:txXfrm rot="10800000">
        <a:off x="1732997" y="2935962"/>
        <a:ext cx="5145102" cy="731282"/>
      </dsp:txXfrm>
    </dsp:sp>
    <dsp:sp modelId="{D4E144F7-6EDE-4F1D-9855-26BD982FD119}">
      <dsp:nvSpPr>
        <dsp:cNvPr id="0" name=""/>
        <dsp:cNvSpPr/>
      </dsp:nvSpPr>
      <dsp:spPr>
        <a:xfrm>
          <a:off x="1159174" y="2852186"/>
          <a:ext cx="731282" cy="73128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6BFB82-0E5E-4979-83E8-85A54A6FEE16}">
      <dsp:nvSpPr>
        <dsp:cNvPr id="0" name=""/>
        <dsp:cNvSpPr/>
      </dsp:nvSpPr>
      <dsp:spPr>
        <a:xfrm rot="10800000">
          <a:off x="1524816" y="3801762"/>
          <a:ext cx="5327922" cy="731282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475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Wireless 5G Networks</a:t>
          </a:r>
          <a:endParaRPr lang="el-GR" sz="2000" kern="1200" dirty="0"/>
        </a:p>
      </dsp:txBody>
      <dsp:txXfrm rot="10800000">
        <a:off x="1707636" y="3801762"/>
        <a:ext cx="5145102" cy="731282"/>
      </dsp:txXfrm>
    </dsp:sp>
    <dsp:sp modelId="{A8A3616A-313C-40FF-A77E-F95E4EA4B069}">
      <dsp:nvSpPr>
        <dsp:cNvPr id="0" name=""/>
        <dsp:cNvSpPr/>
      </dsp:nvSpPr>
      <dsp:spPr>
        <a:xfrm>
          <a:off x="1159174" y="3801762"/>
          <a:ext cx="731282" cy="731282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94963B-858A-41CF-9745-DA51C75E93FB}">
      <dsp:nvSpPr>
        <dsp:cNvPr id="0" name=""/>
        <dsp:cNvSpPr/>
      </dsp:nvSpPr>
      <dsp:spPr>
        <a:xfrm>
          <a:off x="0" y="0"/>
          <a:ext cx="6912768" cy="12699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New materials for implants – biological engineering – Thales program</a:t>
          </a:r>
          <a:endParaRPr lang="el-GR" sz="2500" kern="1200" dirty="0"/>
        </a:p>
      </dsp:txBody>
      <dsp:txXfrm>
        <a:off x="1509553" y="0"/>
        <a:ext cx="5403214" cy="1269999"/>
      </dsp:txXfrm>
    </dsp:sp>
    <dsp:sp modelId="{CE74FA05-C0BB-486B-BC51-86C12BC300D3}">
      <dsp:nvSpPr>
        <dsp:cNvPr id="0" name=""/>
        <dsp:cNvSpPr/>
      </dsp:nvSpPr>
      <dsp:spPr>
        <a:xfrm>
          <a:off x="126999" y="126999"/>
          <a:ext cx="1382553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944DD9-8637-430E-A801-88D8D3BA775F}">
      <dsp:nvSpPr>
        <dsp:cNvPr id="0" name=""/>
        <dsp:cNvSpPr/>
      </dsp:nvSpPr>
      <dsp:spPr>
        <a:xfrm>
          <a:off x="0" y="1396999"/>
          <a:ext cx="6912768" cy="1269999"/>
        </a:xfrm>
        <a:prstGeom prst="roundRect">
          <a:avLst>
            <a:gd name="adj" fmla="val 10000"/>
          </a:avLst>
        </a:prstGeom>
        <a:solidFill>
          <a:schemeClr val="accent2">
            <a:hueOff val="-2355276"/>
            <a:satOff val="-3145"/>
            <a:lumOff val="1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Monitoring and management of water resources</a:t>
          </a:r>
          <a:endParaRPr lang="el-GR" sz="2500" kern="1200" dirty="0"/>
        </a:p>
      </dsp:txBody>
      <dsp:txXfrm>
        <a:off x="1509553" y="1396999"/>
        <a:ext cx="5403214" cy="1269999"/>
      </dsp:txXfrm>
    </dsp:sp>
    <dsp:sp modelId="{7F2CC5FD-78AF-43D7-82D4-F563CDC4851C}">
      <dsp:nvSpPr>
        <dsp:cNvPr id="0" name=""/>
        <dsp:cNvSpPr/>
      </dsp:nvSpPr>
      <dsp:spPr>
        <a:xfrm>
          <a:off x="126999" y="1523999"/>
          <a:ext cx="1382553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A77C48-840F-4DF5-B833-AF998AD10975}">
      <dsp:nvSpPr>
        <dsp:cNvPr id="0" name=""/>
        <dsp:cNvSpPr/>
      </dsp:nvSpPr>
      <dsp:spPr>
        <a:xfrm>
          <a:off x="0" y="2793999"/>
          <a:ext cx="6912768" cy="1269999"/>
        </a:xfrm>
        <a:prstGeom prst="roundRect">
          <a:avLst>
            <a:gd name="adj" fmla="val 10000"/>
          </a:avLst>
        </a:prstGeom>
        <a:solidFill>
          <a:schemeClr val="accent2">
            <a:hueOff val="-4710551"/>
            <a:satOff val="-6290"/>
            <a:lumOff val="372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Waste management (special cases)</a:t>
          </a:r>
          <a:endParaRPr lang="el-GR" sz="2500" kern="1200" dirty="0"/>
        </a:p>
      </dsp:txBody>
      <dsp:txXfrm>
        <a:off x="1509553" y="2793999"/>
        <a:ext cx="5403214" cy="1269999"/>
      </dsp:txXfrm>
    </dsp:sp>
    <dsp:sp modelId="{047CC53C-4F43-4C2B-8B38-58F1D0D29469}">
      <dsp:nvSpPr>
        <dsp:cNvPr id="0" name=""/>
        <dsp:cNvSpPr/>
      </dsp:nvSpPr>
      <dsp:spPr>
        <a:xfrm>
          <a:off x="126999" y="2920999"/>
          <a:ext cx="1382553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D619B-BBA7-416A-9423-C88FEF21CFD7}">
      <dsp:nvSpPr>
        <dsp:cNvPr id="0" name=""/>
        <dsp:cNvSpPr/>
      </dsp:nvSpPr>
      <dsp:spPr>
        <a:xfrm>
          <a:off x="0" y="34611"/>
          <a:ext cx="7704856" cy="57563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HEIs operate in a very competitive environment</a:t>
          </a:r>
        </a:p>
      </dsp:txBody>
      <dsp:txXfrm>
        <a:off x="28100" y="62711"/>
        <a:ext cx="7648656" cy="519439"/>
      </dsp:txXfrm>
    </dsp:sp>
    <dsp:sp modelId="{43B349DD-D04E-4EC0-ADF2-ABB8487348F2}">
      <dsp:nvSpPr>
        <dsp:cNvPr id="0" name=""/>
        <dsp:cNvSpPr/>
      </dsp:nvSpPr>
      <dsp:spPr>
        <a:xfrm>
          <a:off x="0" y="610251"/>
          <a:ext cx="7704856" cy="131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Research need to be focused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Increase transparency and provide rational (public money)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Link research with national </a:t>
          </a:r>
          <a:r>
            <a:rPr lang="en-US" sz="1900" kern="1200" dirty="0" smtClean="0"/>
            <a:t>and regional priorities</a:t>
          </a:r>
          <a:endParaRPr lang="en-US" sz="1900" kern="1200" dirty="0" smtClean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Definite need to address research systematically</a:t>
          </a:r>
          <a:endParaRPr lang="en-US" sz="1900" kern="1200" dirty="0" smtClean="0"/>
        </a:p>
      </dsp:txBody>
      <dsp:txXfrm>
        <a:off x="0" y="610251"/>
        <a:ext cx="7704856" cy="1316520"/>
      </dsp:txXfrm>
    </dsp:sp>
    <dsp:sp modelId="{E87FE782-A713-4A85-94A6-F3D1B925A764}">
      <dsp:nvSpPr>
        <dsp:cNvPr id="0" name=""/>
        <dsp:cNvSpPr/>
      </dsp:nvSpPr>
      <dsp:spPr>
        <a:xfrm>
          <a:off x="0" y="1926772"/>
          <a:ext cx="7704856" cy="575639"/>
        </a:xfrm>
        <a:prstGeom prst="roundRect">
          <a:avLst/>
        </a:prstGeom>
        <a:solidFill>
          <a:schemeClr val="accent4">
            <a:hueOff val="-1975582"/>
            <a:satOff val="22309"/>
            <a:lumOff val="1196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Role of TEI Thessaly Research Committee</a:t>
          </a:r>
          <a:endParaRPr lang="el-GR" sz="2400" kern="1200" dirty="0"/>
        </a:p>
      </dsp:txBody>
      <dsp:txXfrm>
        <a:off x="28100" y="1954872"/>
        <a:ext cx="7648656" cy="519439"/>
      </dsp:txXfrm>
    </dsp:sp>
    <dsp:sp modelId="{EBA90CD9-BCBE-451F-903A-FD20EF8272B6}">
      <dsp:nvSpPr>
        <dsp:cNvPr id="0" name=""/>
        <dsp:cNvSpPr/>
      </dsp:nvSpPr>
      <dsp:spPr>
        <a:xfrm>
          <a:off x="0" y="2502412"/>
          <a:ext cx="7704856" cy="1639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/>
            <a:t>Serve TEI Thessaly Research Community</a:t>
          </a:r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/>
            <a:t>Act as a Project Management Office</a:t>
          </a:r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/>
            <a:t>Increase number of research projects</a:t>
          </a:r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/>
            <a:t>Promote innovative ideas</a:t>
          </a:r>
          <a:endParaRPr lang="el-G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/>
            <a:t>Work jointly with local businesses</a:t>
          </a:r>
          <a:endParaRPr lang="el-GR" sz="1900" kern="1200" dirty="0"/>
        </a:p>
      </dsp:txBody>
      <dsp:txXfrm>
        <a:off x="0" y="2502412"/>
        <a:ext cx="7704856" cy="1639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fitsilis@teilar.g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TEI Thessaly Research Committee</a:t>
            </a:r>
            <a:endParaRPr lang="el-GR" dirty="0"/>
          </a:p>
        </p:txBody>
      </p:sp>
      <p:sp>
        <p:nvSpPr>
          <p:cNvPr id="4" name="Υπότιτλος 3"/>
          <p:cNvSpPr>
            <a:spLocks noGrp="1"/>
          </p:cNvSpPr>
          <p:nvPr>
            <p:ph type="subTitle" idx="1"/>
          </p:nvPr>
        </p:nvSpPr>
        <p:spPr>
          <a:xfrm>
            <a:off x="533400" y="4077072"/>
            <a:ext cx="7854696" cy="122413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tabLst>
                <a:tab pos="1714500" algn="ctr"/>
                <a:tab pos="4191000" algn="ctr"/>
                <a:tab pos="6191250" algn="ctr"/>
              </a:tabLst>
              <a:defRPr/>
            </a:pPr>
            <a:r>
              <a:rPr lang="en-US" sz="2800" dirty="0"/>
              <a:t>Prof. Panos Fitsilis, </a:t>
            </a:r>
            <a:r>
              <a:rPr lang="en-US" sz="2800" dirty="0" smtClean="0"/>
              <a:t>PhD</a:t>
            </a:r>
          </a:p>
          <a:p>
            <a:pPr>
              <a:lnSpc>
                <a:spcPct val="90000"/>
              </a:lnSpc>
              <a:tabLst>
                <a:tab pos="1714500" algn="ctr"/>
                <a:tab pos="4191000" algn="ctr"/>
                <a:tab pos="6191250" algn="ctr"/>
              </a:tabLst>
              <a:defRPr/>
            </a:pPr>
            <a:r>
              <a:rPr lang="en-US" sz="2800" dirty="0" smtClean="0"/>
              <a:t>Vice President of Research Committee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Director of School of Business and Economics,</a:t>
            </a:r>
          </a:p>
          <a:p>
            <a:pPr>
              <a:lnSpc>
                <a:spcPct val="90000"/>
              </a:lnSpc>
              <a:tabLst>
                <a:tab pos="1714500" algn="ctr"/>
                <a:tab pos="4191000" algn="ctr"/>
                <a:tab pos="6191250" algn="ctr"/>
              </a:tabLst>
              <a:defRPr/>
            </a:pPr>
            <a:r>
              <a:rPr lang="en-US" sz="1800" dirty="0"/>
              <a:t>(</a:t>
            </a:r>
            <a:r>
              <a:rPr lang="en-US" sz="1800" dirty="0" smtClean="0">
                <a:hlinkClick r:id="rId2"/>
              </a:rPr>
              <a:t>fitsilis@teilar.gr</a:t>
            </a:r>
            <a:r>
              <a:rPr lang="en-US" sz="1800" dirty="0"/>
              <a:t>)</a:t>
            </a:r>
          </a:p>
        </p:txBody>
      </p:sp>
      <p:pic>
        <p:nvPicPr>
          <p:cNvPr id="6" name="Εικόνα 4" descr="C:\Users\fitsilis\AppData\Local\Microsoft\Windows\Temporary Internet Files\Content.Word\ λογοτυπο στα αγγλικά.J 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517232"/>
            <a:ext cx="10461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355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5"/>
          <p:cNvSpPr>
            <a:spLocks noGrp="1"/>
          </p:cNvSpPr>
          <p:nvPr>
            <p:ph idx="1"/>
          </p:nvPr>
        </p:nvSpPr>
        <p:spPr>
          <a:xfrm>
            <a:off x="4283969" y="2675467"/>
            <a:ext cx="4860032" cy="3450696"/>
          </a:xfrm>
        </p:spPr>
        <p:txBody>
          <a:bodyPr>
            <a:normAutofit/>
          </a:bodyPr>
          <a:lstStyle/>
          <a:p>
            <a:r>
              <a:rPr lang="en-US" altLang="el-GR" dirty="0" smtClean="0"/>
              <a:t>It is based on ELOT 1429 standard</a:t>
            </a:r>
          </a:p>
          <a:p>
            <a:r>
              <a:rPr lang="en-US" altLang="el-GR" dirty="0" smtClean="0"/>
              <a:t>It is used the last four years</a:t>
            </a:r>
          </a:p>
          <a:p>
            <a:r>
              <a:rPr lang="en-US" altLang="el-GR" dirty="0" smtClean="0"/>
              <a:t>ELOT 1429 standard was developed for all public organizations receiving public funding</a:t>
            </a:r>
          </a:p>
          <a:p>
            <a:r>
              <a:rPr lang="en-US" altLang="el-GR" dirty="0"/>
              <a:t>i</a:t>
            </a:r>
            <a:r>
              <a:rPr lang="en-US" altLang="el-GR" dirty="0" smtClean="0"/>
              <a:t>t provides control and transparency on public spending </a:t>
            </a:r>
            <a:endParaRPr lang="el-GR" altLang="el-GR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management@ TEI Thessaly</a:t>
            </a:r>
            <a:endParaRPr lang="el-GR" dirty="0"/>
          </a:p>
        </p:txBody>
      </p:sp>
      <p:pic>
        <p:nvPicPr>
          <p:cNvPr id="9" name="Εικόνα 4" descr="C:\Users\fitsilis\AppData\Local\Microsoft\Windows\Temporary Internet Files\Content.Word\ λογοτυπο στα αγγλικά.J 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21511"/>
            <a:ext cx="10461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ttp://www.experts.ps/portal/iStock_000015599580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" r="6505"/>
          <a:stretch/>
        </p:blipFill>
        <p:spPr bwMode="auto">
          <a:xfrm>
            <a:off x="150125" y="2708920"/>
            <a:ext cx="4026090" cy="309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737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Conclusion</a:t>
            </a:r>
            <a:endParaRPr lang="el-GR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8773383"/>
              </p:ext>
            </p:extLst>
          </p:nvPr>
        </p:nvGraphicFramePr>
        <p:xfrm>
          <a:off x="755576" y="2420888"/>
          <a:ext cx="770485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Εικόνα 4" descr="C:\Users\fitsilis\AppData\Local\Microsoft\Windows\Temporary Internet Files\Content.Word\ λογοτυπο στα αγγλικά.J P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661248"/>
            <a:ext cx="10461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http://1.bp.blogspot.com/-43UM80cpLdU/Th21s9bSChI/AAAAAAAAAuw/BxF5EvkVkvA/s1600/spider_RGBcol20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299" y="404664"/>
            <a:ext cx="3388296" cy="133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190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0.gstatic.com/images?q=tbn:ANd9GcSqhqvfQ744Hgqj3aRUEXjwDnNGritlluJlwWNHYROb8okUWIHYd5o_y7w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137" y="2348880"/>
            <a:ext cx="4470127" cy="296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809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Θέση περιεχομένου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4393374"/>
              </p:ext>
            </p:extLst>
          </p:nvPr>
        </p:nvGraphicFramePr>
        <p:xfrm>
          <a:off x="899592" y="2354039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COMMITTEE</a:t>
            </a:r>
            <a:br>
              <a:rPr lang="en-GB" dirty="0" smtClean="0"/>
            </a:br>
            <a:r>
              <a:rPr lang="en-GB" dirty="0" smtClean="0"/>
              <a:t>				</a:t>
            </a:r>
            <a:r>
              <a:rPr lang="en-GB" sz="4000" i="1" dirty="0" smtClean="0"/>
              <a:t>objectives</a:t>
            </a:r>
            <a:r>
              <a:rPr lang="en-GB" i="1" dirty="0" smtClean="0"/>
              <a:t> </a:t>
            </a:r>
            <a:endParaRPr lang="el-GR" i="1" dirty="0"/>
          </a:p>
        </p:txBody>
      </p:sp>
      <p:pic>
        <p:nvPicPr>
          <p:cNvPr id="7" name="Εικόνα 4" descr="C:\Users\fitsilis\AppData\Local\Microsoft\Windows\Temporary Internet Files\Content.Word\ λογοτυπο στα αγγλικά.J P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805264"/>
            <a:ext cx="10461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962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872067" y="2426576"/>
            <a:ext cx="7408333" cy="345069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Projects funded by National Strategic Reference Framework (co-financed by EC)</a:t>
            </a:r>
          </a:p>
          <a:p>
            <a:pPr lvl="1"/>
            <a:r>
              <a:rPr lang="en-GB" dirty="0" smtClean="0"/>
              <a:t>Archimedes III projects </a:t>
            </a:r>
          </a:p>
          <a:p>
            <a:pPr lvl="1"/>
            <a:r>
              <a:rPr lang="en-GB" dirty="0" smtClean="0"/>
              <a:t>Thales Projects</a:t>
            </a:r>
          </a:p>
          <a:p>
            <a:pPr lvl="1"/>
            <a:r>
              <a:rPr lang="en-GB" dirty="0" err="1" smtClean="0"/>
              <a:t>Sinergasia</a:t>
            </a:r>
            <a:r>
              <a:rPr lang="en-GB" dirty="0" smtClean="0"/>
              <a:t> projects</a:t>
            </a:r>
          </a:p>
          <a:p>
            <a:pPr lvl="1"/>
            <a:r>
              <a:rPr lang="en-GB" dirty="0" smtClean="0"/>
              <a:t>Innovation coupons (jointly with SMEs)</a:t>
            </a:r>
          </a:p>
          <a:p>
            <a:r>
              <a:rPr lang="en-GB" dirty="0" smtClean="0"/>
              <a:t>Projects funded by European Frameworks</a:t>
            </a:r>
          </a:p>
          <a:p>
            <a:pPr lvl="1"/>
            <a:r>
              <a:rPr lang="en-GB" dirty="0" smtClean="0"/>
              <a:t>LEONARDO</a:t>
            </a:r>
          </a:p>
          <a:p>
            <a:pPr lvl="1"/>
            <a:r>
              <a:rPr lang="en-GB" dirty="0" smtClean="0"/>
              <a:t>TEMPUS</a:t>
            </a:r>
          </a:p>
          <a:p>
            <a:pPr lvl="1"/>
            <a:r>
              <a:rPr lang="en-GB" dirty="0" smtClean="0"/>
              <a:t>FP7</a:t>
            </a:r>
          </a:p>
          <a:p>
            <a:pPr lvl="1"/>
            <a:r>
              <a:rPr lang="en-GB" dirty="0" smtClean="0"/>
              <a:t>LIFE </a:t>
            </a:r>
            <a:endParaRPr lang="el-GR" dirty="0"/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projects</a:t>
            </a:r>
            <a:endParaRPr lang="el-GR" dirty="0"/>
          </a:p>
        </p:txBody>
      </p:sp>
      <p:pic>
        <p:nvPicPr>
          <p:cNvPr id="5122" name="Picture 2" descr="http://www.epset.gr/sites/epset/themes/zen/zen-internals/images/logo_espa_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016" y="2808690"/>
            <a:ext cx="1296144" cy="112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earch Mou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473948"/>
            <a:ext cx="4283968" cy="138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005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 Research projects –examples</a:t>
            </a:r>
            <a:endParaRPr lang="el-GR" dirty="0"/>
          </a:p>
        </p:txBody>
      </p:sp>
      <p:pic>
        <p:nvPicPr>
          <p:cNvPr id="4" name="Εικόνα 4" descr="C:\Users\fitsilis\AppData\Local\Microsoft\Windows\Temporary Internet Files\Content.Word\ λογοτυπο στα αγγλικά.J 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805264"/>
            <a:ext cx="10461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Διάγραμμα 4"/>
          <p:cNvGraphicFramePr/>
          <p:nvPr>
            <p:extLst>
              <p:ext uri="{D42A27DB-BD31-4B8C-83A1-F6EECF244321}">
                <p14:modId xmlns:p14="http://schemas.microsoft.com/office/powerpoint/2010/main" val="3392075684"/>
              </p:ext>
            </p:extLst>
          </p:nvPr>
        </p:nvGraphicFramePr>
        <p:xfrm>
          <a:off x="592535" y="1988840"/>
          <a:ext cx="801191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57575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project</a:t>
            </a:r>
            <a:r>
              <a:rPr lang="en-GB" dirty="0" smtClean="0"/>
              <a:t>s – bioengineering, environmental</a:t>
            </a:r>
            <a:endParaRPr lang="el-GR" dirty="0"/>
          </a:p>
        </p:txBody>
      </p:sp>
      <p:graphicFrame>
        <p:nvGraphicFramePr>
          <p:cNvPr id="4" name="Διάγραμμα 3"/>
          <p:cNvGraphicFramePr/>
          <p:nvPr>
            <p:extLst>
              <p:ext uri="{D42A27DB-BD31-4B8C-83A1-F6EECF244321}">
                <p14:modId xmlns:p14="http://schemas.microsoft.com/office/powerpoint/2010/main" val="3756240874"/>
              </p:ext>
            </p:extLst>
          </p:nvPr>
        </p:nvGraphicFramePr>
        <p:xfrm>
          <a:off x="899592" y="2245320"/>
          <a:ext cx="69127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Εικόνα 4" descr="C:\Users\fitsilis\AppData\Local\Microsoft\Windows\Temporary Internet Files\Content.Word\ λογοτυπο στα αγγλικά.J P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805264"/>
            <a:ext cx="10461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2930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f5it.no/wp-content/uploads/2014/05/Innov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60"/>
          <a:stretch/>
        </p:blipFill>
        <p:spPr bwMode="auto">
          <a:xfrm>
            <a:off x="6156176" y="3068960"/>
            <a:ext cx="2987824" cy="292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872067" y="2675467"/>
            <a:ext cx="6148205" cy="345069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 very interesting program for</a:t>
            </a:r>
          </a:p>
          <a:p>
            <a:pPr lvl="1"/>
            <a:r>
              <a:rPr lang="en-GB" dirty="0" smtClean="0"/>
              <a:t>Transferring of know how – offering consultancy services</a:t>
            </a:r>
          </a:p>
          <a:p>
            <a:pPr lvl="1"/>
            <a:r>
              <a:rPr lang="en-GB" dirty="0" smtClean="0"/>
              <a:t>7k EURO for an SME for acquiring services from research organizations</a:t>
            </a:r>
          </a:p>
          <a:p>
            <a:pPr lvl="1"/>
            <a:r>
              <a:rPr lang="en-GB" dirty="0" smtClean="0"/>
              <a:t>TEI Thessaly implemented 53 innovation coupons</a:t>
            </a:r>
          </a:p>
          <a:p>
            <a:pPr lvl="2"/>
            <a:r>
              <a:rPr lang="en-GB" dirty="0" smtClean="0"/>
              <a:t>Food sector SMEs</a:t>
            </a:r>
          </a:p>
          <a:p>
            <a:pPr lvl="2"/>
            <a:r>
              <a:rPr lang="en-GB" dirty="0" smtClean="0"/>
              <a:t>Market research</a:t>
            </a:r>
          </a:p>
          <a:p>
            <a:pPr lvl="2"/>
            <a:r>
              <a:rPr lang="en-GB" dirty="0" smtClean="0"/>
              <a:t>New materials  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l-GR" dirty="0"/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Innovation coupons</a:t>
            </a:r>
            <a:endParaRPr lang="el-GR" dirty="0"/>
          </a:p>
        </p:txBody>
      </p:sp>
      <p:pic>
        <p:nvPicPr>
          <p:cNvPr id="5" name="Εικόνα 4" descr="C:\Users\fitsilis\AppData\Local\Microsoft\Windows\Temporary Internet Files\Content.Word\ λογοτυπο στα αγγλικά.J 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805264"/>
            <a:ext cx="10461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277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Collaboration with EU Universities </a:t>
            </a:r>
          </a:p>
          <a:p>
            <a:pPr lvl="1"/>
            <a:r>
              <a:rPr lang="en-US" dirty="0" smtClean="0"/>
              <a:t>Bari University </a:t>
            </a:r>
          </a:p>
          <a:p>
            <a:pPr lvl="2"/>
            <a:r>
              <a:rPr lang="en-US" dirty="0" smtClean="0"/>
              <a:t>Postgraduate – PhDs</a:t>
            </a:r>
          </a:p>
          <a:p>
            <a:pPr lvl="1"/>
            <a:r>
              <a:rPr lang="en-US" dirty="0" smtClean="0"/>
              <a:t>Staffordshire University</a:t>
            </a:r>
          </a:p>
          <a:p>
            <a:pPr lvl="2"/>
            <a:r>
              <a:rPr lang="en-US" dirty="0" smtClean="0"/>
              <a:t>Business </a:t>
            </a:r>
          </a:p>
          <a:p>
            <a:pPr lvl="2"/>
            <a:r>
              <a:rPr lang="en-US" dirty="0" smtClean="0"/>
              <a:t>Computing</a:t>
            </a:r>
          </a:p>
          <a:p>
            <a:pPr lvl="1"/>
            <a:r>
              <a:rPr lang="en-US" dirty="0" smtClean="0"/>
              <a:t>Thessaly University </a:t>
            </a:r>
          </a:p>
          <a:p>
            <a:pPr lvl="1"/>
            <a:r>
              <a:rPr lang="en-US" dirty="0" smtClean="0"/>
              <a:t>Collaboration/Partnership with Universities (Europe, Middle East) in the context of</a:t>
            </a:r>
          </a:p>
          <a:p>
            <a:pPr lvl="2"/>
            <a:r>
              <a:rPr lang="en-US" dirty="0" smtClean="0"/>
              <a:t>ERASMUS</a:t>
            </a:r>
          </a:p>
          <a:p>
            <a:pPr lvl="2"/>
            <a:r>
              <a:rPr lang="en-US" dirty="0" smtClean="0"/>
              <a:t>Tempus</a:t>
            </a:r>
          </a:p>
          <a:p>
            <a:pPr lvl="2"/>
            <a:r>
              <a:rPr lang="en-US" dirty="0" smtClean="0"/>
              <a:t>Leonardo</a:t>
            </a:r>
            <a:endParaRPr lang="en-US" dirty="0"/>
          </a:p>
          <a:p>
            <a:r>
              <a:rPr lang="en-GB" dirty="0" smtClean="0"/>
              <a:t>Postgraduate programs offered by TEI Thessaly</a:t>
            </a:r>
            <a:endParaRPr lang="el-GR" dirty="0"/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Postgraduate program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03742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858419" y="2675467"/>
            <a:ext cx="7408333" cy="345069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TEI Thessaly has established 23 research laboratories</a:t>
            </a:r>
          </a:p>
          <a:p>
            <a:r>
              <a:rPr lang="en-GB" dirty="0" smtClean="0"/>
              <a:t>Areas covered</a:t>
            </a:r>
          </a:p>
          <a:p>
            <a:pPr lvl="1"/>
            <a:r>
              <a:rPr lang="en-GB" dirty="0" smtClean="0"/>
              <a:t>Computing, Electrical and Mechanical Engineering,</a:t>
            </a:r>
          </a:p>
          <a:p>
            <a:pPr lvl="1"/>
            <a:r>
              <a:rPr lang="en-GB" dirty="0" smtClean="0"/>
              <a:t>Civil Engineering </a:t>
            </a:r>
          </a:p>
          <a:p>
            <a:pPr lvl="1"/>
            <a:r>
              <a:rPr lang="en-GB" dirty="0" smtClean="0"/>
              <a:t>Nursing and Medical Laboratories </a:t>
            </a:r>
          </a:p>
          <a:p>
            <a:pPr lvl="1"/>
            <a:r>
              <a:rPr lang="en-GB" dirty="0" smtClean="0"/>
              <a:t>Bioengineering </a:t>
            </a:r>
          </a:p>
          <a:p>
            <a:pPr lvl="1"/>
            <a:r>
              <a:rPr lang="en-GB" dirty="0" smtClean="0"/>
              <a:t>Wood Engineering</a:t>
            </a:r>
          </a:p>
          <a:p>
            <a:pPr lvl="1"/>
            <a:r>
              <a:rPr lang="en-GB" dirty="0" smtClean="0"/>
              <a:t>Agriculture,  </a:t>
            </a:r>
          </a:p>
          <a:p>
            <a:pPr lvl="1"/>
            <a:r>
              <a:rPr lang="en-GB" dirty="0" smtClean="0"/>
              <a:t>E-business, project management</a:t>
            </a:r>
            <a:endParaRPr lang="el-GR" dirty="0"/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</a:t>
            </a:r>
            <a:r>
              <a:rPr lang="en-GB" dirty="0" smtClean="0"/>
              <a:t>laboratories</a:t>
            </a:r>
            <a:endParaRPr lang="el-GR" dirty="0"/>
          </a:p>
        </p:txBody>
      </p:sp>
      <p:pic>
        <p:nvPicPr>
          <p:cNvPr id="4" name="Εικόνα 4" descr="C:\Users\fitsilis\AppData\Local\Microsoft\Windows\Temporary Internet Files\Content.Word\ λογοτυπο στα αγγλικά.J 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91781"/>
            <a:ext cx="10461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us.123rf.com/400wm/400/400/vicnt/vicnt0801/vicnt080100074/2388481-the-laboratory-tust-tubes-3d-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4221088"/>
            <a:ext cx="3309837" cy="248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96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onikaelectric.com/Contact/infrastru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75" y="21616"/>
            <a:ext cx="8879064" cy="254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395536" y="2780928"/>
            <a:ext cx="7956872" cy="381642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National Strategic Reference </a:t>
            </a:r>
            <a:r>
              <a:rPr lang="en-GB" dirty="0" smtClean="0"/>
              <a:t>Framework funded TEI </a:t>
            </a:r>
            <a:r>
              <a:rPr lang="en-GB" dirty="0"/>
              <a:t>T</a:t>
            </a:r>
            <a:r>
              <a:rPr lang="en-GB" dirty="0" smtClean="0"/>
              <a:t>hessaly with almost </a:t>
            </a:r>
            <a:r>
              <a:rPr lang="en-GB" b="1" dirty="0" smtClean="0">
                <a:solidFill>
                  <a:srgbClr val="FF0000"/>
                </a:solidFill>
              </a:rPr>
              <a:t>3M EURO</a:t>
            </a:r>
          </a:p>
          <a:p>
            <a:r>
              <a:rPr lang="en-GB" dirty="0" smtClean="0"/>
              <a:t>Indicative equipment purchased</a:t>
            </a:r>
          </a:p>
          <a:p>
            <a:pPr lvl="1"/>
            <a:r>
              <a:rPr lang="en-GB" b="1" dirty="0"/>
              <a:t>Scanning electron Microscope (SEM</a:t>
            </a:r>
            <a:r>
              <a:rPr lang="en-GB" b="1" dirty="0" smtClean="0"/>
              <a:t>) </a:t>
            </a:r>
            <a:r>
              <a:rPr lang="en-GB" dirty="0" smtClean="0"/>
              <a:t>(horizontal infrastructure) </a:t>
            </a:r>
          </a:p>
          <a:p>
            <a:pPr lvl="1"/>
            <a:r>
              <a:rPr lang="en-GB" b="1" dirty="0"/>
              <a:t>Scanning Laser </a:t>
            </a:r>
            <a:r>
              <a:rPr lang="en-GB" b="1" dirty="0" err="1"/>
              <a:t>Vibrometer</a:t>
            </a:r>
            <a:r>
              <a:rPr lang="en-GB" dirty="0" smtClean="0"/>
              <a:t> (Dept. </a:t>
            </a:r>
            <a:r>
              <a:rPr lang="en-GB" dirty="0" err="1" smtClean="0"/>
              <a:t>Biosystems</a:t>
            </a:r>
            <a:r>
              <a:rPr lang="en-GB" dirty="0" smtClean="0"/>
              <a:t> Eng.)</a:t>
            </a:r>
          </a:p>
          <a:p>
            <a:pPr lvl="1"/>
            <a:r>
              <a:rPr lang="en-US" b="1" dirty="0"/>
              <a:t>Inductively coupled plasma mass spectrometry (ICP-MS</a:t>
            </a:r>
            <a:r>
              <a:rPr lang="en-US" b="1" dirty="0" smtClean="0"/>
              <a:t>) (</a:t>
            </a:r>
            <a:r>
              <a:rPr lang="en-US" dirty="0" err="1" smtClean="0"/>
              <a:t>Dept</a:t>
            </a:r>
            <a:r>
              <a:rPr lang="en-US" dirty="0" smtClean="0"/>
              <a:t> Animal production</a:t>
            </a:r>
            <a:r>
              <a:rPr lang="en-US" b="1" dirty="0" smtClean="0"/>
              <a:t>)</a:t>
            </a:r>
            <a:endParaRPr lang="en-GB" dirty="0" smtClean="0"/>
          </a:p>
          <a:p>
            <a:pPr lvl="1"/>
            <a:r>
              <a:rPr lang="en-US" b="1" dirty="0"/>
              <a:t>High Pressure Processing </a:t>
            </a:r>
            <a:r>
              <a:rPr lang="en-US" b="1" dirty="0" smtClean="0"/>
              <a:t>for food </a:t>
            </a:r>
            <a:r>
              <a:rPr lang="en-US" b="1" dirty="0"/>
              <a:t>&amp; beverage </a:t>
            </a:r>
            <a:r>
              <a:rPr lang="en-US" b="1" dirty="0" smtClean="0"/>
              <a:t>products </a:t>
            </a:r>
            <a:r>
              <a:rPr lang="en-GB" dirty="0"/>
              <a:t>(horizontal infrastructure) </a:t>
            </a:r>
            <a:endParaRPr lang="en-GB" dirty="0" smtClean="0"/>
          </a:p>
          <a:p>
            <a:pPr lvl="1"/>
            <a:endParaRPr lang="el-GR" dirty="0"/>
          </a:p>
        </p:txBody>
      </p:sp>
      <p:pic>
        <p:nvPicPr>
          <p:cNvPr id="5" name="Εικόνα 4" descr="C:\Users\fitsilis\AppData\Local\Microsoft\Windows\Temporary Internet Files\Content.Word\ λογοτυπο στα αγγλικά.J 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805264"/>
            <a:ext cx="10461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1218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Κυματομορφή">
  <a:themeElements>
    <a:clrScheme name="Κυματομορφή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Κυματομορφή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Κυματομορφή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142</TotalTime>
  <Words>403</Words>
  <Application>Microsoft Office PowerPoint</Application>
  <PresentationFormat>Προβολή στην οθόνη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Κυματομορφή</vt:lpstr>
      <vt:lpstr>TEI Thessaly Research Committee</vt:lpstr>
      <vt:lpstr>RESEARCH COMMITTEE     objectives </vt:lpstr>
      <vt:lpstr>Research projects</vt:lpstr>
      <vt:lpstr>IT Research projects –examples</vt:lpstr>
      <vt:lpstr>Research projects – bioengineering, environmental</vt:lpstr>
      <vt:lpstr>Innovation coupons</vt:lpstr>
      <vt:lpstr>Postgraduate program</vt:lpstr>
      <vt:lpstr>Research laboratories</vt:lpstr>
      <vt:lpstr>Παρουσίαση του PowerPoint</vt:lpstr>
      <vt:lpstr>Project management@ TEI Thessaly</vt:lpstr>
      <vt:lpstr>Conclusion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TEI Thessaly Research Committee</dc:title>
  <dc:creator>fitsilis</dc:creator>
  <cp:lastModifiedBy>fitsilis</cp:lastModifiedBy>
  <cp:revision>12</cp:revision>
  <dcterms:created xsi:type="dcterms:W3CDTF">2014-07-23T17:05:09Z</dcterms:created>
  <dcterms:modified xsi:type="dcterms:W3CDTF">2014-07-24T14:38:01Z</dcterms:modified>
</cp:coreProperties>
</file>