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3D7D-EAF0-45E3-93BB-9456679D4236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FBA0-4A34-432B-ADC3-5CC42E4317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37897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3D7D-EAF0-45E3-93BB-9456679D4236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FBA0-4A34-432B-ADC3-5CC42E4317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9911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3D7D-EAF0-45E3-93BB-9456679D4236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FBA0-4A34-432B-ADC3-5CC42E4317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13015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3D7D-EAF0-45E3-93BB-9456679D4236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FBA0-4A34-432B-ADC3-5CC42E4317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72309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3D7D-EAF0-45E3-93BB-9456679D4236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FBA0-4A34-432B-ADC3-5CC42E4317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121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3D7D-EAF0-45E3-93BB-9456679D4236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FBA0-4A34-432B-ADC3-5CC42E4317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82180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3D7D-EAF0-45E3-93BB-9456679D4236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FBA0-4A34-432B-ADC3-5CC42E4317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0821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3D7D-EAF0-45E3-93BB-9456679D4236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FBA0-4A34-432B-ADC3-5CC42E4317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25878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3D7D-EAF0-45E3-93BB-9456679D4236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FBA0-4A34-432B-ADC3-5CC42E4317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628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3D7D-EAF0-45E3-93BB-9456679D4236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FBA0-4A34-432B-ADC3-5CC42E4317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19858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3D7D-EAF0-45E3-93BB-9456679D4236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FBA0-4A34-432B-ADC3-5CC42E4317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5263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A3D7D-EAF0-45E3-93BB-9456679D4236}" type="datetimeFigureOut">
              <a:rPr lang="el-GR" smtClean="0"/>
              <a:t>24/7/2014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9FBA0-4A34-432B-ADC3-5CC42E4317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62440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755576" y="1772816"/>
            <a:ext cx="7772400" cy="2594719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Takis</a:t>
            </a:r>
            <a:r>
              <a:rPr lang="en-US" dirty="0" smtClean="0"/>
              <a:t> </a:t>
            </a:r>
            <a:r>
              <a:rPr lang="en-US" dirty="0" err="1" smtClean="0"/>
              <a:t>Hartonas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Vice President for Academic Affairs</a:t>
            </a:r>
            <a:br>
              <a:rPr lang="en-US" dirty="0" smtClean="0"/>
            </a:br>
            <a:r>
              <a:rPr lang="en-US" dirty="0" smtClean="0"/>
              <a:t>Head of the Quality Assurance Unit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28991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Προβολή στην οθόνη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Θέμα του Office</vt:lpstr>
      <vt:lpstr>Takis Hartonas Vice President for Academic Affairs Head of the Quality Assurance Unit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Takis Hartonas Vice President for Academic Affairs Head of the Quality Assurance Unit</dc:title>
  <dc:creator>conference</dc:creator>
  <cp:lastModifiedBy>conference</cp:lastModifiedBy>
  <cp:revision>2</cp:revision>
  <dcterms:created xsi:type="dcterms:W3CDTF">2014-07-24T15:46:30Z</dcterms:created>
  <dcterms:modified xsi:type="dcterms:W3CDTF">2014-07-24T15:47:37Z</dcterms:modified>
</cp:coreProperties>
</file>